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9" r:id="rId4"/>
    <p:sldId id="257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45" autoAdjust="0"/>
  </p:normalViewPr>
  <p:slideViewPr>
    <p:cSldViewPr>
      <p:cViewPr varScale="1">
        <p:scale>
          <a:sx n="70" d="100"/>
          <a:sy n="70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D731C5-6B21-4D8C-B0AA-221CB72EEB3B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873386B-0A7F-4C31-A10E-7658D2017F8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9792" y="3933056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sk-SK" sz="8000" dirty="0" smtClean="0"/>
              <a:t>Zemný plyn</a:t>
            </a:r>
            <a:endParaRPr lang="sk-SK" sz="8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64088" y="6062464"/>
            <a:ext cx="4752528" cy="79553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sk-SK" dirty="0" smtClean="0"/>
              <a:t>Peter </a:t>
            </a:r>
            <a:r>
              <a:rPr lang="sk-SK" dirty="0" err="1" smtClean="0"/>
              <a:t>Jagnešák</a:t>
            </a:r>
            <a:endParaRPr lang="sk-SK" dirty="0" smtClean="0"/>
          </a:p>
          <a:p>
            <a:pPr algn="ctr"/>
            <a:r>
              <a:rPr lang="sk-SK" dirty="0" smtClean="0"/>
              <a:t>8.B</a:t>
            </a:r>
          </a:p>
          <a:p>
            <a:pPr algn="ctr"/>
            <a:r>
              <a:rPr lang="sk-SK" dirty="0" err="1" smtClean="0"/>
              <a:t>Fizyka</a:t>
            </a:r>
            <a:endParaRPr lang="sk-SK" dirty="0" smtClean="0"/>
          </a:p>
          <a:p>
            <a:pPr algn="ctr"/>
            <a:endParaRPr lang="sk-SK" dirty="0"/>
          </a:p>
        </p:txBody>
      </p:sp>
      <p:pic>
        <p:nvPicPr>
          <p:cNvPr id="7170" name="Picture 2" descr="http://nasepenize.cz.imag3box.com/images/image/00/energie/plyn-horak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04664"/>
            <a:ext cx="4824536" cy="2447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 </a:t>
            </a:r>
            <a:r>
              <a:rPr lang="sk-SK" dirty="0" smtClean="0"/>
              <a:t>Zemný plyn je bezfarebná zmes najjednoduchších nasýtených uhľovodíkov hlavne metánu, butánu, propánu, kvapalných uhľovodíkov a ďalších neuhľovodíkových plynov a vzácnych plynov.</a:t>
            </a:r>
            <a:endParaRPr lang="sk-SK" dirty="0"/>
          </a:p>
        </p:txBody>
      </p:sp>
      <p:pic>
        <p:nvPicPr>
          <p:cNvPr id="6146" name="Picture 2" descr="http://upload.wikimedia.org/wikipedia/commons/thumb/6/6a/Propane-3D-space-filling.png/180px-Propane-3D-space-fill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56992"/>
            <a:ext cx="2299226" cy="169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Zloženie plynu: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Zložka </a:t>
            </a:r>
            <a:r>
              <a:rPr lang="sk-SK" dirty="0"/>
              <a:t>Vzorec Podiel (%)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 smtClean="0"/>
          </a:p>
          <a:p>
            <a:pPr>
              <a:buNone/>
            </a:pPr>
            <a:r>
              <a:rPr lang="sk-SK" dirty="0"/>
              <a:t> </a:t>
            </a:r>
            <a:r>
              <a:rPr lang="sk-SK" dirty="0" smtClean="0"/>
              <a:t>   Metán       CH4        95,0</a:t>
            </a:r>
            <a:br>
              <a:rPr lang="sk-SK" dirty="0" smtClean="0"/>
            </a:br>
            <a:r>
              <a:rPr lang="sk-SK" dirty="0" smtClean="0"/>
              <a:t>Etán           C2H6       2.3</a:t>
            </a:r>
            <a:br>
              <a:rPr lang="sk-SK" dirty="0" smtClean="0"/>
            </a:br>
            <a:r>
              <a:rPr lang="sk-SK" dirty="0" smtClean="0"/>
              <a:t>Propán      C3H8       0.7</a:t>
            </a:r>
            <a:br>
              <a:rPr lang="sk-SK" dirty="0" smtClean="0"/>
            </a:br>
            <a:r>
              <a:rPr lang="sk-SK" dirty="0" smtClean="0"/>
              <a:t>Bután        C4H10     0.3</a:t>
            </a:r>
            <a:br>
              <a:rPr lang="sk-SK" dirty="0" smtClean="0"/>
            </a:br>
            <a:r>
              <a:rPr lang="sk-SK" dirty="0"/>
              <a:t>Oxid </a:t>
            </a:r>
            <a:r>
              <a:rPr lang="sk-SK" dirty="0" err="1"/>
              <a:t>uhl</a:t>
            </a:r>
            <a:r>
              <a:rPr lang="sk-SK" dirty="0" smtClean="0"/>
              <a:t>.   CO2         0.2</a:t>
            </a:r>
            <a:br>
              <a:rPr lang="sk-SK" dirty="0" smtClean="0"/>
            </a:br>
            <a:r>
              <a:rPr lang="sk-SK" dirty="0" smtClean="0"/>
              <a:t>Dusík          N2          1.5</a:t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Ťažba </a:t>
            </a:r>
            <a:r>
              <a:rPr lang="sk-SK" dirty="0"/>
              <a:t>z</a:t>
            </a:r>
            <a:r>
              <a:rPr lang="sk-SK" dirty="0" smtClean="0"/>
              <a:t>emného plynu: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sk-SK" dirty="0"/>
              <a:t>Zemný plyn sa nachádza v podzemných náleziskách buď samostatne, alebo spoločne s ropou a vodou. V ložisku sa nachádza v jeho </a:t>
            </a:r>
            <a:r>
              <a:rPr lang="sk-SK" dirty="0" smtClean="0"/>
              <a:t>vrchnej </a:t>
            </a:r>
            <a:r>
              <a:rPr lang="sk-SK" dirty="0"/>
              <a:t>časti kde tvorí tzv. plynovú čapicu</a:t>
            </a:r>
            <a:r>
              <a:rPr lang="sk-SK" dirty="0" smtClean="0"/>
              <a:t>.</a:t>
            </a:r>
            <a:r>
              <a:rPr lang="sk-SK" dirty="0"/>
              <a:t> </a:t>
            </a:r>
            <a:endParaRPr lang="sk-SK" dirty="0" smtClean="0"/>
          </a:p>
          <a:p>
            <a:pPr>
              <a:buNone/>
            </a:pPr>
            <a:r>
              <a:rPr lang="sk-SK" dirty="0" smtClean="0"/>
              <a:t>   Medzi </a:t>
            </a:r>
            <a:r>
              <a:rPr lang="sk-SK" dirty="0"/>
              <a:t>najväčších producentov patria </a:t>
            </a:r>
            <a:endParaRPr lang="sk-SK" dirty="0" smtClean="0"/>
          </a:p>
          <a:p>
            <a:pPr>
              <a:buNone/>
            </a:pPr>
            <a:r>
              <a:rPr lang="sk-SK" dirty="0"/>
              <a:t> </a:t>
            </a:r>
            <a:r>
              <a:rPr lang="sk-SK" dirty="0" smtClean="0"/>
              <a:t>  USA, Rusko a Kanada.</a:t>
            </a:r>
            <a:endParaRPr lang="sk-SK" dirty="0"/>
          </a:p>
        </p:txBody>
      </p:sp>
      <p:pic>
        <p:nvPicPr>
          <p:cNvPr id="14340" name="Picture 4" descr="http://upload.wikimedia.org/wikipedia/commons/thumb/5/5d/BarnettShaleDrilling-9323.jpg/220px-BarnettShaleDrilling-9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3" y="3573016"/>
            <a:ext cx="2123728" cy="3195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sk-SK" dirty="0" smtClean="0"/>
              <a:t>Výhrevnosť: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sk-SK" dirty="0" smtClean="0"/>
              <a:t>pôvod plynu                Výhrevnosť (kJ/m</a:t>
            </a:r>
            <a:r>
              <a:rPr lang="sk-SK" baseline="30000" dirty="0" smtClean="0"/>
              <a:t>3</a:t>
            </a:r>
            <a:r>
              <a:rPr lang="sk-SK" dirty="0" smtClean="0"/>
              <a:t>)    </a:t>
            </a:r>
          </a:p>
          <a:p>
            <a:r>
              <a:rPr lang="sk-SK" dirty="0" smtClean="0"/>
              <a:t>Alžírsko                         42 000</a:t>
            </a:r>
          </a:p>
          <a:p>
            <a:r>
              <a:rPr lang="sk-SK" dirty="0" smtClean="0"/>
              <a:t>Indonézia                      40 600</a:t>
            </a:r>
          </a:p>
          <a:p>
            <a:r>
              <a:rPr lang="sk-SK" dirty="0" smtClean="0"/>
              <a:t>Nórsko                          39 877</a:t>
            </a:r>
          </a:p>
          <a:p>
            <a:r>
              <a:rPr lang="sk-SK" dirty="0" smtClean="0"/>
              <a:t>Spojené kráľovstvo       39 710</a:t>
            </a:r>
          </a:p>
          <a:p>
            <a:r>
              <a:rPr lang="sk-SK" dirty="0" smtClean="0"/>
              <a:t>USA                               38 416</a:t>
            </a:r>
          </a:p>
          <a:p>
            <a:r>
              <a:rPr lang="sk-SK" dirty="0" smtClean="0"/>
              <a:t>Rusko                            38 231</a:t>
            </a:r>
          </a:p>
          <a:p>
            <a:r>
              <a:rPr lang="sk-SK" dirty="0" smtClean="0"/>
              <a:t>Kanada                         38 200</a:t>
            </a:r>
          </a:p>
          <a:p>
            <a:r>
              <a:rPr lang="sk-SK" dirty="0" smtClean="0"/>
              <a:t>Saudská Arábia            38 000</a:t>
            </a:r>
          </a:p>
          <a:p>
            <a:r>
              <a:rPr lang="sk-SK" dirty="0" smtClean="0"/>
              <a:t>Uzbekistan                   37 889</a:t>
            </a:r>
          </a:p>
          <a:p>
            <a:r>
              <a:rPr lang="sk-SK" dirty="0" smtClean="0"/>
              <a:t>Holandsko                    33 320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sk-SK" b="1" dirty="0" smtClean="0"/>
              <a:t> </a:t>
            </a:r>
            <a:r>
              <a:rPr lang="sk-SK" dirty="0" smtClean="0"/>
              <a:t>Vlastnosti pri spaľovaní: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8352928" cy="4464496"/>
          </a:xfrm>
        </p:spPr>
        <p:txBody>
          <a:bodyPr>
            <a:normAutofit/>
          </a:bodyPr>
          <a:lstStyle/>
          <a:p>
            <a:r>
              <a:rPr lang="sk-SK" dirty="0" smtClean="0"/>
              <a:t>Zápalná teplota: 650 °C až 750 °C samovznietenie.</a:t>
            </a:r>
          </a:p>
          <a:p>
            <a:r>
              <a:rPr lang="sk-SK" dirty="0" smtClean="0"/>
              <a:t>Spaľovacia rýchlosť: 30 až 50 </a:t>
            </a:r>
            <a:r>
              <a:rPr lang="sk-SK" dirty="0" err="1" smtClean="0"/>
              <a:t>cm.s</a:t>
            </a:r>
            <a:r>
              <a:rPr lang="sk-SK" dirty="0" smtClean="0"/>
              <a:t>. Pri explózii vzrastá na 2000 </a:t>
            </a:r>
            <a:r>
              <a:rPr lang="sk-SK" dirty="0" err="1" smtClean="0"/>
              <a:t>m.s</a:t>
            </a:r>
            <a:endParaRPr lang="sk-SK" dirty="0" smtClean="0"/>
          </a:p>
          <a:p>
            <a:r>
              <a:rPr lang="sk-SK" dirty="0" smtClean="0"/>
              <a:t>Vďaka tomu, že obsahuje predovšetkým metán, má v porovnaní s ostatnými fosílnymi palivami pri spaľovaní najmenší podiel CO</a:t>
            </a:r>
            <a:r>
              <a:rPr lang="sk-SK" baseline="-25000" dirty="0" smtClean="0"/>
              <a:t>2</a:t>
            </a:r>
            <a:r>
              <a:rPr lang="sk-SK" dirty="0" smtClean="0"/>
              <a:t> na jednotku uvoľnenej energie. Spaľovanie je čisté a </a:t>
            </a:r>
            <a:r>
              <a:rPr lang="sk-SK" dirty="0" err="1" smtClean="0"/>
              <a:t>bezzápachové</a:t>
            </a:r>
            <a:r>
              <a:rPr lang="sk-SK" dirty="0" smtClean="0"/>
              <a:t>. Je preto považovaný za ekologické palivo napriek tomu, že v atmosfére taktiež prispieva k spôsobovaniu skleníkového efektu.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Využitie: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4873752"/>
          </a:xfrm>
        </p:spPr>
        <p:txBody>
          <a:bodyPr/>
          <a:lstStyle/>
          <a:p>
            <a:r>
              <a:rPr lang="sk-SK" dirty="0" smtClean="0"/>
              <a:t>Zemný plyn sa používa ako palivo na vykurovanie, vo forme stlačeného zemného plynu (CNG) ako palivo pre vozidlové motory, a tiež ako zdroj vodíka pri výrobe dusíkatých hnojív.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9144000" cy="1143000"/>
          </a:xfrm>
        </p:spPr>
        <p:txBody>
          <a:bodyPr>
            <a:noAutofit/>
          </a:bodyPr>
          <a:lstStyle/>
          <a:p>
            <a:r>
              <a:rPr lang="sk-SK" sz="5400" dirty="0" smtClean="0"/>
              <a:t>Ďakujem za pozornosť </a:t>
            </a:r>
            <a:r>
              <a:rPr lang="sk-SK" sz="5400" dirty="0" smtClean="0">
                <a:sym typeface="Wingdings" pitchFamily="2" charset="2"/>
              </a:rPr>
              <a:t></a:t>
            </a:r>
            <a:endParaRPr lang="sk-SK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</TotalTime>
  <Words>85</Words>
  <Application>Microsoft Office PowerPoint</Application>
  <PresentationFormat>Prezentácia na obrazovke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Arkáda</vt:lpstr>
      <vt:lpstr>Zemný plyn</vt:lpstr>
      <vt:lpstr>Snímka 2</vt:lpstr>
      <vt:lpstr>Zloženie plynu:</vt:lpstr>
      <vt:lpstr>Ťažba zemného plynu:</vt:lpstr>
      <vt:lpstr>Výhrevnosť:</vt:lpstr>
      <vt:lpstr> Vlastnosti pri spaľovaní:</vt:lpstr>
      <vt:lpstr>Využitie:</vt:lpstr>
      <vt:lpstr>Ďakujem za pozornosť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Zemný plyn</dc:title>
  <dc:creator>admin</dc:creator>
  <cp:lastModifiedBy>admin</cp:lastModifiedBy>
  <cp:revision>9</cp:revision>
  <dcterms:created xsi:type="dcterms:W3CDTF">2013-05-22T05:50:10Z</dcterms:created>
  <dcterms:modified xsi:type="dcterms:W3CDTF">2013-05-27T05:33:36Z</dcterms:modified>
</cp:coreProperties>
</file>