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5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2F0C8-96FA-4029-96CA-DFC4B5328A93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57A4-DE47-4400-8D82-7E5E85744D24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2F0C8-96FA-4029-96CA-DFC4B5328A93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57A4-DE47-4400-8D82-7E5E85744D24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2F0C8-96FA-4029-96CA-DFC4B5328A93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57A4-DE47-4400-8D82-7E5E85744D24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2F0C8-96FA-4029-96CA-DFC4B5328A93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57A4-DE47-4400-8D82-7E5E85744D24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ľná forma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2F0C8-96FA-4029-96CA-DFC4B5328A93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57A4-DE47-4400-8D82-7E5E85744D24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2F0C8-96FA-4029-96CA-DFC4B5328A93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57A4-DE47-4400-8D82-7E5E85744D24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2F0C8-96FA-4029-96CA-DFC4B5328A93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57A4-DE47-4400-8D82-7E5E85744D24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2F0C8-96FA-4029-96CA-DFC4B5328A93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8" name="Zástupný symbol čísla snímky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C057A4-DE47-4400-8D82-7E5E85744D24}" type="slidenum">
              <a:rPr lang="sk-SK" smtClean="0"/>
              <a:t>‹#›</a:t>
            </a:fld>
            <a:endParaRPr lang="sk-SK"/>
          </a:p>
        </p:txBody>
      </p:sp>
      <p:sp>
        <p:nvSpPr>
          <p:cNvPr id="9" name="Zástupný symbol päty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2F0C8-96FA-4029-96CA-DFC4B5328A93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57A4-DE47-4400-8D82-7E5E85744D24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2F0C8-96FA-4029-96CA-DFC4B5328A93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FCC057A4-DE47-4400-8D82-7E5E85744D24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9C62F0C8-96FA-4029-96CA-DFC4B5328A93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57A4-DE47-4400-8D82-7E5E85744D24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ľná forma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ľná forma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C62F0C8-96FA-4029-96CA-DFC4B5328A93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CC057A4-DE47-4400-8D82-7E5E85744D24}" type="slidenum">
              <a:rPr lang="sk-SK" smtClean="0"/>
              <a:t>‹#›</a:t>
            </a:fld>
            <a:endParaRPr lang="sk-SK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7239280" cy="2301240"/>
          </a:xfrm>
        </p:spPr>
        <p:txBody>
          <a:bodyPr/>
          <a:lstStyle/>
          <a:p>
            <a:r>
              <a:rPr lang="sk-SK" dirty="0" smtClean="0"/>
              <a:t>JEDNODUCHE STROJE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4572000" cy="1752600"/>
          </a:xfrm>
        </p:spPr>
        <p:txBody>
          <a:bodyPr>
            <a:normAutofit/>
          </a:bodyPr>
          <a:lstStyle/>
          <a:p>
            <a:r>
              <a:rPr lang="sk-SK" sz="4000" dirty="0" smtClean="0"/>
              <a:t>Juraj Kekelák VIII.B</a:t>
            </a:r>
            <a:endParaRPr lang="sk-SK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Kde využívame kladku .</a:t>
            </a:r>
            <a:endParaRPr lang="sk-SK" dirty="0"/>
          </a:p>
        </p:txBody>
      </p:sp>
      <p:pic>
        <p:nvPicPr>
          <p:cNvPr id="5" name="Obrázok 4" descr="kladka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837368">
            <a:off x="4873474" y="1481062"/>
            <a:ext cx="3588618" cy="314004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ok 6" descr="kladka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849585">
            <a:off x="1252255" y="4423098"/>
            <a:ext cx="3086241" cy="208915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0" name="Picture 2" descr="http://www.myriadonline.co.uk/product-images/en_267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268760"/>
            <a:ext cx="2952328" cy="2791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Kde využívame naklonenú rovinu.</a:t>
            </a:r>
            <a:endParaRPr lang="sk-SK" dirty="0"/>
          </a:p>
        </p:txBody>
      </p:sp>
      <p:pic>
        <p:nvPicPr>
          <p:cNvPr id="6" name="Obrázok 1" descr="rovi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484784"/>
            <a:ext cx="2597083" cy="374441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ok 3" descr="rovina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57026">
            <a:off x="1259632" y="1700808"/>
            <a:ext cx="2591966" cy="38100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Kde využívame kladkostroj</a:t>
            </a:r>
            <a:endParaRPr lang="sk-SK" dirty="0"/>
          </a:p>
        </p:txBody>
      </p:sp>
      <p:pic>
        <p:nvPicPr>
          <p:cNvPr id="4" name="Zástupný symbol obsahu 3" descr="367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0420107">
            <a:off x="6102442" y="1384773"/>
            <a:ext cx="2553145" cy="3345235"/>
          </a:xfrm>
        </p:spPr>
      </p:pic>
      <p:pic>
        <p:nvPicPr>
          <p:cNvPr id="5" name="Zástupný symbol obsahu 3" descr="kladka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40768"/>
            <a:ext cx="2699792" cy="309634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ok 5" descr="zeria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4417036"/>
            <a:ext cx="3995936" cy="2440964"/>
          </a:xfrm>
          <a:prstGeom prst="rect">
            <a:avLst/>
          </a:prstGeom>
        </p:spPr>
      </p:pic>
      <p:pic>
        <p:nvPicPr>
          <p:cNvPr id="7" name="Obrázok 6" descr="1168877-kladkostroj-balkancar-3-2t-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1412776"/>
            <a:ext cx="2667000" cy="2914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4400" dirty="0" smtClean="0"/>
              <a:t>Ďakujem za pozornosť</a:t>
            </a:r>
            <a:endParaRPr lang="sk-SK" sz="4400" dirty="0"/>
          </a:p>
        </p:txBody>
      </p:sp>
      <p:sp>
        <p:nvSpPr>
          <p:cNvPr id="4" name="Usmiata tvár 3"/>
          <p:cNvSpPr/>
          <p:nvPr/>
        </p:nvSpPr>
        <p:spPr>
          <a:xfrm>
            <a:off x="5436096" y="3284984"/>
            <a:ext cx="3096344" cy="244827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34</TotalTime>
  <Words>20</Words>
  <Application>Microsoft Office PowerPoint</Application>
  <PresentationFormat>Prezentácia na obrazovke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5</vt:i4>
      </vt:variant>
    </vt:vector>
  </HeadingPairs>
  <TitlesOfParts>
    <vt:vector size="6" baseType="lpstr">
      <vt:lpstr>Technický</vt:lpstr>
      <vt:lpstr>JEDNODUCHE STROJE</vt:lpstr>
      <vt:lpstr>Kde využívame kladku .</vt:lpstr>
      <vt:lpstr>Kde využívame naklonenú rovinu.</vt:lpstr>
      <vt:lpstr>Kde využívame kladkostroj</vt:lpstr>
      <vt:lpstr>Snímka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JEDNODUCHE STROJE</dc:title>
  <dc:creator>admin</dc:creator>
  <cp:lastModifiedBy>admin</cp:lastModifiedBy>
  <cp:revision>5</cp:revision>
  <dcterms:created xsi:type="dcterms:W3CDTF">2013-03-25T06:36:06Z</dcterms:created>
  <dcterms:modified xsi:type="dcterms:W3CDTF">2013-03-25T07:11:02Z</dcterms:modified>
</cp:coreProperties>
</file>