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498" y="-14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sk-SK" smtClean="0"/>
              <a:t>Kliknite sem a upravte štýl predlohy nadpisov.</a:t>
            </a:r>
            <a:endParaRPr lang="sk-SK"/>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k-SK" smtClean="0"/>
              <a:t>Kliknite sem a upravte štýl predlohy podnadpisov.</a:t>
            </a:r>
            <a:endParaRPr lang="sk-SK"/>
          </a:p>
        </p:txBody>
      </p:sp>
      <p:sp>
        <p:nvSpPr>
          <p:cNvPr id="4" name="Zástupný symbol dátumu 3"/>
          <p:cNvSpPr>
            <a:spLocks noGrp="1"/>
          </p:cNvSpPr>
          <p:nvPr>
            <p:ph type="dt" sz="half" idx="10"/>
          </p:nvPr>
        </p:nvSpPr>
        <p:spPr/>
        <p:txBody>
          <a:bodyPr/>
          <a:lstStyle/>
          <a:p>
            <a:fld id="{08A578DF-E939-4C48-B336-EFBBADB2CDB6}" type="datetimeFigureOut">
              <a:rPr lang="sk-SK" smtClean="0"/>
              <a:pPr/>
              <a:t>22. 5. 2013</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FEA7554A-E826-42B1-BFE0-36A6A7A43E43}" type="slidenum">
              <a:rPr lang="sk-SK" smtClean="0"/>
              <a:pPr/>
              <a:t>‹#›</a:t>
            </a:fld>
            <a:endParaRPr lang="sk-SK"/>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Kliknite sem a upravte štýl predlohy nadpisov.</a:t>
            </a:r>
            <a:endParaRPr lang="sk-SK"/>
          </a:p>
        </p:txBody>
      </p:sp>
      <p:sp>
        <p:nvSpPr>
          <p:cNvPr id="3" name="Zástupný symbol zvislého textu 2"/>
          <p:cNvSpPr>
            <a:spLocks noGrp="1"/>
          </p:cNvSpPr>
          <p:nvPr>
            <p:ph type="body" orient="vert" idx="1"/>
          </p:nvPr>
        </p:nvSpPr>
        <p:spPr/>
        <p:txBody>
          <a:bodyPr vert="eaVert"/>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10"/>
          </p:nvPr>
        </p:nvSpPr>
        <p:spPr/>
        <p:txBody>
          <a:bodyPr/>
          <a:lstStyle/>
          <a:p>
            <a:fld id="{08A578DF-E939-4C48-B336-EFBBADB2CDB6}" type="datetimeFigureOut">
              <a:rPr lang="sk-SK" smtClean="0"/>
              <a:pPr/>
              <a:t>22. 5. 2013</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FEA7554A-E826-42B1-BFE0-36A6A7A43E43}" type="slidenum">
              <a:rPr lang="sk-SK" smtClean="0"/>
              <a:pPr/>
              <a:t>‹#›</a:t>
            </a:fld>
            <a:endParaRPr lang="sk-SK"/>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Zvislý nadpis 1"/>
          <p:cNvSpPr>
            <a:spLocks noGrp="1"/>
          </p:cNvSpPr>
          <p:nvPr>
            <p:ph type="title" orient="vert"/>
          </p:nvPr>
        </p:nvSpPr>
        <p:spPr>
          <a:xfrm>
            <a:off x="6629400" y="274638"/>
            <a:ext cx="2057400" cy="5851525"/>
          </a:xfrm>
        </p:spPr>
        <p:txBody>
          <a:bodyPr vert="eaVert"/>
          <a:lstStyle/>
          <a:p>
            <a:r>
              <a:rPr lang="sk-SK" smtClean="0"/>
              <a:t>Kliknite sem a upravte štýl predlohy nadpisov.</a:t>
            </a:r>
            <a:endParaRPr lang="sk-SK"/>
          </a:p>
        </p:txBody>
      </p:sp>
      <p:sp>
        <p:nvSpPr>
          <p:cNvPr id="3" name="Zástupný symbol zvislého textu 2"/>
          <p:cNvSpPr>
            <a:spLocks noGrp="1"/>
          </p:cNvSpPr>
          <p:nvPr>
            <p:ph type="body" orient="vert" idx="1"/>
          </p:nvPr>
        </p:nvSpPr>
        <p:spPr>
          <a:xfrm>
            <a:off x="457200" y="274638"/>
            <a:ext cx="6019800" cy="5851525"/>
          </a:xfrm>
        </p:spPr>
        <p:txBody>
          <a:bodyPr vert="eaVert"/>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10"/>
          </p:nvPr>
        </p:nvSpPr>
        <p:spPr/>
        <p:txBody>
          <a:bodyPr/>
          <a:lstStyle/>
          <a:p>
            <a:fld id="{08A578DF-E939-4C48-B336-EFBBADB2CDB6}" type="datetimeFigureOut">
              <a:rPr lang="sk-SK" smtClean="0"/>
              <a:pPr/>
              <a:t>22. 5. 2013</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FEA7554A-E826-42B1-BFE0-36A6A7A43E43}" type="slidenum">
              <a:rPr lang="sk-SK" smtClean="0"/>
              <a:pPr/>
              <a:t>‹#›</a:t>
            </a:fld>
            <a:endParaRPr lang="sk-SK"/>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Kliknite sem a upravte štýl predlohy nadpisov.</a:t>
            </a:r>
            <a:endParaRPr lang="sk-SK"/>
          </a:p>
        </p:txBody>
      </p:sp>
      <p:sp>
        <p:nvSpPr>
          <p:cNvPr id="3" name="Zástupný symbol obsahu 2"/>
          <p:cNvSpPr>
            <a:spLocks noGrp="1"/>
          </p:cNvSpPr>
          <p:nvPr>
            <p:ph idx="1"/>
          </p:nvPr>
        </p:nvSpPr>
        <p:spPr/>
        <p:txBody>
          <a:bodyPr/>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10"/>
          </p:nvPr>
        </p:nvSpPr>
        <p:spPr/>
        <p:txBody>
          <a:bodyPr/>
          <a:lstStyle/>
          <a:p>
            <a:fld id="{08A578DF-E939-4C48-B336-EFBBADB2CDB6}" type="datetimeFigureOut">
              <a:rPr lang="sk-SK" smtClean="0"/>
              <a:pPr/>
              <a:t>22. 5. 2013</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FEA7554A-E826-42B1-BFE0-36A6A7A43E43}" type="slidenum">
              <a:rPr lang="sk-SK" smtClean="0"/>
              <a:pPr/>
              <a:t>‹#›</a:t>
            </a:fld>
            <a:endParaRPr lang="sk-SK"/>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sk-SK" smtClean="0"/>
              <a:t>Kliknite sem a upravte štýl predlohy nadpisov.</a:t>
            </a:r>
            <a:endParaRPr lang="sk-SK"/>
          </a:p>
        </p:txBody>
      </p:sp>
      <p:sp>
        <p:nvSpPr>
          <p:cNvPr id="3" name="Zástupný symbol tex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k-SK" smtClean="0"/>
              <a:t>Kliknite sem a upravte štýly predlohy textu.</a:t>
            </a:r>
          </a:p>
        </p:txBody>
      </p:sp>
      <p:sp>
        <p:nvSpPr>
          <p:cNvPr id="4" name="Zástupný symbol dátumu 3"/>
          <p:cNvSpPr>
            <a:spLocks noGrp="1"/>
          </p:cNvSpPr>
          <p:nvPr>
            <p:ph type="dt" sz="half" idx="10"/>
          </p:nvPr>
        </p:nvSpPr>
        <p:spPr/>
        <p:txBody>
          <a:bodyPr/>
          <a:lstStyle/>
          <a:p>
            <a:fld id="{08A578DF-E939-4C48-B336-EFBBADB2CDB6}" type="datetimeFigureOut">
              <a:rPr lang="sk-SK" smtClean="0"/>
              <a:pPr/>
              <a:t>22. 5. 2013</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FEA7554A-E826-42B1-BFE0-36A6A7A43E43}" type="slidenum">
              <a:rPr lang="sk-SK" smtClean="0"/>
              <a:pPr/>
              <a:t>‹#›</a:t>
            </a:fld>
            <a:endParaRPr lang="sk-SK"/>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Kliknite sem a upravte štýl predlohy nadpisov.</a:t>
            </a:r>
            <a:endParaRPr lang="sk-SK"/>
          </a:p>
        </p:txBody>
      </p:sp>
      <p:sp>
        <p:nvSpPr>
          <p:cNvPr id="3" name="Zástupný symbol obsah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obsah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5" name="Zástupný symbol dátumu 4"/>
          <p:cNvSpPr>
            <a:spLocks noGrp="1"/>
          </p:cNvSpPr>
          <p:nvPr>
            <p:ph type="dt" sz="half" idx="10"/>
          </p:nvPr>
        </p:nvSpPr>
        <p:spPr/>
        <p:txBody>
          <a:bodyPr/>
          <a:lstStyle/>
          <a:p>
            <a:fld id="{08A578DF-E939-4C48-B336-EFBBADB2CDB6}" type="datetimeFigureOut">
              <a:rPr lang="sk-SK" smtClean="0"/>
              <a:pPr/>
              <a:t>22. 5. 2013</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FEA7554A-E826-42B1-BFE0-36A6A7A43E43}" type="slidenum">
              <a:rPr lang="sk-SK" smtClean="0"/>
              <a:pPr/>
              <a:t>‹#›</a:t>
            </a:fld>
            <a:endParaRPr lang="sk-SK"/>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sk-SK" smtClean="0"/>
              <a:t>Kliknite sem a upravte štýl predlohy nadpisov.</a:t>
            </a:r>
            <a:endParaRPr lang="sk-SK"/>
          </a:p>
        </p:txBody>
      </p:sp>
      <p:sp>
        <p:nvSpPr>
          <p:cNvPr id="3" name="Zástupný symbol tex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Kliknite sem a upravte štýly predlohy textu.</a:t>
            </a:r>
          </a:p>
        </p:txBody>
      </p:sp>
      <p:sp>
        <p:nvSpPr>
          <p:cNvPr id="4" name="Zástupný symbol obsah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5" name="Zástupný symbol tex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Kliknite sem a upravte štýly predlohy textu.</a:t>
            </a:r>
          </a:p>
        </p:txBody>
      </p:sp>
      <p:sp>
        <p:nvSpPr>
          <p:cNvPr id="6" name="Zástupný symbol obsah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7" name="Zástupný symbol dátumu 6"/>
          <p:cNvSpPr>
            <a:spLocks noGrp="1"/>
          </p:cNvSpPr>
          <p:nvPr>
            <p:ph type="dt" sz="half" idx="10"/>
          </p:nvPr>
        </p:nvSpPr>
        <p:spPr/>
        <p:txBody>
          <a:bodyPr/>
          <a:lstStyle/>
          <a:p>
            <a:fld id="{08A578DF-E939-4C48-B336-EFBBADB2CDB6}" type="datetimeFigureOut">
              <a:rPr lang="sk-SK" smtClean="0"/>
              <a:pPr/>
              <a:t>22. 5. 2013</a:t>
            </a:fld>
            <a:endParaRPr lang="sk-SK"/>
          </a:p>
        </p:txBody>
      </p:sp>
      <p:sp>
        <p:nvSpPr>
          <p:cNvPr id="8" name="Zástupný symbol päty 7"/>
          <p:cNvSpPr>
            <a:spLocks noGrp="1"/>
          </p:cNvSpPr>
          <p:nvPr>
            <p:ph type="ftr" sz="quarter" idx="11"/>
          </p:nvPr>
        </p:nvSpPr>
        <p:spPr/>
        <p:txBody>
          <a:bodyPr/>
          <a:lstStyle/>
          <a:p>
            <a:endParaRPr lang="sk-SK"/>
          </a:p>
        </p:txBody>
      </p:sp>
      <p:sp>
        <p:nvSpPr>
          <p:cNvPr id="9" name="Zástupný symbol čísla snímky 8"/>
          <p:cNvSpPr>
            <a:spLocks noGrp="1"/>
          </p:cNvSpPr>
          <p:nvPr>
            <p:ph type="sldNum" sz="quarter" idx="12"/>
          </p:nvPr>
        </p:nvSpPr>
        <p:spPr/>
        <p:txBody>
          <a:bodyPr/>
          <a:lstStyle/>
          <a:p>
            <a:fld id="{FEA7554A-E826-42B1-BFE0-36A6A7A43E43}" type="slidenum">
              <a:rPr lang="sk-SK" smtClean="0"/>
              <a:pPr/>
              <a:t>‹#›</a:t>
            </a:fld>
            <a:endParaRPr lang="sk-SK"/>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Kliknite sem a upravte štýl predlohy nadpisov.</a:t>
            </a:r>
            <a:endParaRPr lang="sk-SK"/>
          </a:p>
        </p:txBody>
      </p:sp>
      <p:sp>
        <p:nvSpPr>
          <p:cNvPr id="3" name="Zástupný symbol dátumu 2"/>
          <p:cNvSpPr>
            <a:spLocks noGrp="1"/>
          </p:cNvSpPr>
          <p:nvPr>
            <p:ph type="dt" sz="half" idx="10"/>
          </p:nvPr>
        </p:nvSpPr>
        <p:spPr/>
        <p:txBody>
          <a:bodyPr/>
          <a:lstStyle/>
          <a:p>
            <a:fld id="{08A578DF-E939-4C48-B336-EFBBADB2CDB6}" type="datetimeFigureOut">
              <a:rPr lang="sk-SK" smtClean="0"/>
              <a:pPr/>
              <a:t>22. 5. 2013</a:t>
            </a:fld>
            <a:endParaRPr lang="sk-SK"/>
          </a:p>
        </p:txBody>
      </p:sp>
      <p:sp>
        <p:nvSpPr>
          <p:cNvPr id="4" name="Zástupný symbol päty 3"/>
          <p:cNvSpPr>
            <a:spLocks noGrp="1"/>
          </p:cNvSpPr>
          <p:nvPr>
            <p:ph type="ftr" sz="quarter" idx="11"/>
          </p:nvPr>
        </p:nvSpPr>
        <p:spPr/>
        <p:txBody>
          <a:bodyPr/>
          <a:lstStyle/>
          <a:p>
            <a:endParaRPr lang="sk-SK"/>
          </a:p>
        </p:txBody>
      </p:sp>
      <p:sp>
        <p:nvSpPr>
          <p:cNvPr id="5" name="Zástupný symbol čísla snímky 4"/>
          <p:cNvSpPr>
            <a:spLocks noGrp="1"/>
          </p:cNvSpPr>
          <p:nvPr>
            <p:ph type="sldNum" sz="quarter" idx="12"/>
          </p:nvPr>
        </p:nvSpPr>
        <p:spPr/>
        <p:txBody>
          <a:bodyPr/>
          <a:lstStyle/>
          <a:p>
            <a:fld id="{FEA7554A-E826-42B1-BFE0-36A6A7A43E43}" type="slidenum">
              <a:rPr lang="sk-SK" smtClean="0"/>
              <a:pPr/>
              <a:t>‹#›</a:t>
            </a:fld>
            <a:endParaRPr lang="sk-SK"/>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Zástupný symbol dátumu 1"/>
          <p:cNvSpPr>
            <a:spLocks noGrp="1"/>
          </p:cNvSpPr>
          <p:nvPr>
            <p:ph type="dt" sz="half" idx="10"/>
          </p:nvPr>
        </p:nvSpPr>
        <p:spPr/>
        <p:txBody>
          <a:bodyPr/>
          <a:lstStyle/>
          <a:p>
            <a:fld id="{08A578DF-E939-4C48-B336-EFBBADB2CDB6}" type="datetimeFigureOut">
              <a:rPr lang="sk-SK" smtClean="0"/>
              <a:pPr/>
              <a:t>22. 5. 2013</a:t>
            </a:fld>
            <a:endParaRPr lang="sk-SK"/>
          </a:p>
        </p:txBody>
      </p:sp>
      <p:sp>
        <p:nvSpPr>
          <p:cNvPr id="3" name="Zástupný symbol päty 2"/>
          <p:cNvSpPr>
            <a:spLocks noGrp="1"/>
          </p:cNvSpPr>
          <p:nvPr>
            <p:ph type="ftr" sz="quarter" idx="11"/>
          </p:nvPr>
        </p:nvSpPr>
        <p:spPr/>
        <p:txBody>
          <a:bodyPr/>
          <a:lstStyle/>
          <a:p>
            <a:endParaRPr lang="sk-SK"/>
          </a:p>
        </p:txBody>
      </p:sp>
      <p:sp>
        <p:nvSpPr>
          <p:cNvPr id="4" name="Zástupný symbol čísla snímky 3"/>
          <p:cNvSpPr>
            <a:spLocks noGrp="1"/>
          </p:cNvSpPr>
          <p:nvPr>
            <p:ph type="sldNum" sz="quarter" idx="12"/>
          </p:nvPr>
        </p:nvSpPr>
        <p:spPr/>
        <p:txBody>
          <a:bodyPr/>
          <a:lstStyle/>
          <a:p>
            <a:fld id="{FEA7554A-E826-42B1-BFE0-36A6A7A43E43}" type="slidenum">
              <a:rPr lang="sk-SK" smtClean="0"/>
              <a:pPr/>
              <a:t>‹#›</a:t>
            </a:fld>
            <a:endParaRPr lang="sk-SK"/>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sk-SK" smtClean="0"/>
              <a:t>Kliknite sem a upravte štýl predlohy nadpisov.</a:t>
            </a:r>
            <a:endParaRPr lang="sk-SK"/>
          </a:p>
        </p:txBody>
      </p:sp>
      <p:sp>
        <p:nvSpPr>
          <p:cNvPr id="3" name="Zástupný symbol obsah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tex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smtClean="0"/>
              <a:t>Kliknite sem a upravte štýly predlohy textu.</a:t>
            </a:r>
          </a:p>
        </p:txBody>
      </p:sp>
      <p:sp>
        <p:nvSpPr>
          <p:cNvPr id="5" name="Zástupný symbol dátumu 4"/>
          <p:cNvSpPr>
            <a:spLocks noGrp="1"/>
          </p:cNvSpPr>
          <p:nvPr>
            <p:ph type="dt" sz="half" idx="10"/>
          </p:nvPr>
        </p:nvSpPr>
        <p:spPr/>
        <p:txBody>
          <a:bodyPr/>
          <a:lstStyle/>
          <a:p>
            <a:fld id="{08A578DF-E939-4C48-B336-EFBBADB2CDB6}" type="datetimeFigureOut">
              <a:rPr lang="sk-SK" smtClean="0"/>
              <a:pPr/>
              <a:t>22. 5. 2013</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FEA7554A-E826-42B1-BFE0-36A6A7A43E43}" type="slidenum">
              <a:rPr lang="sk-SK" smtClean="0"/>
              <a:pPr/>
              <a:t>‹#›</a:t>
            </a:fld>
            <a:endParaRPr lang="sk-SK"/>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sk-SK" smtClean="0"/>
              <a:t>Kliknite sem a upravte štýl predlohy nadpisov.</a:t>
            </a:r>
            <a:endParaRPr lang="sk-SK"/>
          </a:p>
        </p:txBody>
      </p:sp>
      <p:sp>
        <p:nvSpPr>
          <p:cNvPr id="3" name="Zástupný symbol obrázka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k-SK"/>
          </a:p>
        </p:txBody>
      </p:sp>
      <p:sp>
        <p:nvSpPr>
          <p:cNvPr id="4" name="Zástupný symbol tex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smtClean="0"/>
              <a:t>Kliknite sem a upravte štýly predlohy textu.</a:t>
            </a:r>
          </a:p>
        </p:txBody>
      </p:sp>
      <p:sp>
        <p:nvSpPr>
          <p:cNvPr id="5" name="Zástupný symbol dátumu 4"/>
          <p:cNvSpPr>
            <a:spLocks noGrp="1"/>
          </p:cNvSpPr>
          <p:nvPr>
            <p:ph type="dt" sz="half" idx="10"/>
          </p:nvPr>
        </p:nvSpPr>
        <p:spPr/>
        <p:txBody>
          <a:bodyPr/>
          <a:lstStyle/>
          <a:p>
            <a:fld id="{08A578DF-E939-4C48-B336-EFBBADB2CDB6}" type="datetimeFigureOut">
              <a:rPr lang="sk-SK" smtClean="0"/>
              <a:pPr/>
              <a:t>22. 5. 2013</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FEA7554A-E826-42B1-BFE0-36A6A7A43E43}" type="slidenum">
              <a:rPr lang="sk-SK" smtClean="0"/>
              <a:pPr/>
              <a:t>‹#›</a:t>
            </a:fld>
            <a:endParaRPr lang="sk-SK"/>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Zástupný symbol nadpi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k-SK" smtClean="0"/>
              <a:t>Kliknite sem a upravte štýl predlohy nadpisov.</a:t>
            </a:r>
            <a:endParaRPr lang="sk-SK"/>
          </a:p>
        </p:txBody>
      </p:sp>
      <p:sp>
        <p:nvSpPr>
          <p:cNvPr id="3" name="Zástupný symbol tex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A578DF-E939-4C48-B336-EFBBADB2CDB6}" type="datetimeFigureOut">
              <a:rPr lang="sk-SK" smtClean="0"/>
              <a:pPr/>
              <a:t>22. 5. 2013</a:t>
            </a:fld>
            <a:endParaRPr lang="sk-SK"/>
          </a:p>
        </p:txBody>
      </p:sp>
      <p:sp>
        <p:nvSpPr>
          <p:cNvPr id="5" name="Zástupný symbol päty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sp>
        <p:nvSpPr>
          <p:cNvPr id="6" name="Zástupný symbol čísla snímky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A7554A-E826-42B1-BFE0-36A6A7A43E43}" type="slidenum">
              <a:rPr lang="sk-SK" smtClean="0"/>
              <a:pPr/>
              <a:t>‹#›</a:t>
            </a:fld>
            <a:endParaRPr lang="sk-SK"/>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ĺžnik 3"/>
          <p:cNvSpPr/>
          <p:nvPr/>
        </p:nvSpPr>
        <p:spPr>
          <a:xfrm>
            <a:off x="1403648" y="2780928"/>
            <a:ext cx="5631478" cy="1200329"/>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sk-SK" sz="72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Vodné turbíny</a:t>
            </a:r>
            <a:endParaRPr lang="sk-SK" sz="72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6" name="BlokTextu 5"/>
          <p:cNvSpPr txBox="1"/>
          <p:nvPr/>
        </p:nvSpPr>
        <p:spPr>
          <a:xfrm>
            <a:off x="827584" y="5373216"/>
            <a:ext cx="3456384" cy="369332"/>
          </a:xfrm>
          <a:prstGeom prst="rect">
            <a:avLst/>
          </a:prstGeom>
          <a:noFill/>
        </p:spPr>
        <p:txBody>
          <a:bodyPr wrap="square" rtlCol="0">
            <a:spAutoFit/>
          </a:bodyPr>
          <a:lstStyle/>
          <a:p>
            <a:r>
              <a:rPr lang="sk-SK" dirty="0" smtClean="0"/>
              <a:t> </a:t>
            </a:r>
            <a:endParaRPr lang="sk-SK" dirty="0"/>
          </a:p>
        </p:txBody>
      </p:sp>
      <p:sp>
        <p:nvSpPr>
          <p:cNvPr id="7" name="Obdĺžnik 6"/>
          <p:cNvSpPr/>
          <p:nvPr/>
        </p:nvSpPr>
        <p:spPr>
          <a:xfrm>
            <a:off x="6664026" y="6334780"/>
            <a:ext cx="2479974" cy="52322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sk-SK" sz="28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8.B Jaro </a:t>
            </a:r>
            <a:r>
              <a:rPr lang="sk-SK" sz="2800" b="1" cap="none" spc="0"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Kurjak</a:t>
            </a:r>
            <a:r>
              <a:rPr lang="sk-SK" sz="28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endParaRPr lang="sk-SK" sz="28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4">
                                            <p:txEl>
                                              <p:pRg st="0" end="0"/>
                                            </p:txEl>
                                          </p:spTgt>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
                                          </p:val>
                                        </p:tav>
                                        <p:tav tm="100000">
                                          <p:val>
                                            <p:strVal val="#ppt_y"/>
                                          </p:val>
                                        </p:tav>
                                      </p:tavLst>
                                    </p:anim>
                                    <p:animEffect transition="in" filter="fade">
                                      <p:cBhvr>
                                        <p:cTn id="10" dur="1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ĺžnik 3"/>
          <p:cNvSpPr/>
          <p:nvPr/>
        </p:nvSpPr>
        <p:spPr>
          <a:xfrm>
            <a:off x="1979712" y="1124744"/>
            <a:ext cx="4572000" cy="4154984"/>
          </a:xfrm>
          <a:prstGeom prst="rect">
            <a:avLst/>
          </a:prstGeom>
        </p:spPr>
        <p:txBody>
          <a:bodyPr>
            <a:spAutoFit/>
          </a:bodyPr>
          <a:lstStyle/>
          <a:p>
            <a:r>
              <a:rPr lang="sk-SK" sz="2400" b="1" dirty="0"/>
              <a:t>Turbína</a:t>
            </a:r>
            <a:r>
              <a:rPr lang="sk-SK" sz="2400" dirty="0"/>
              <a:t> je prúdový rotačný stroj - motor, ktorý mení kinetickú, tepelnú a tlakovú energiu prúdiacej tekutiny na rotačný </a:t>
            </a:r>
            <a:r>
              <a:rPr lang="sk-SK" sz="2400" dirty="0" smtClean="0"/>
              <a:t>pohyb hriadeľa</a:t>
            </a:r>
            <a:r>
              <a:rPr lang="sk-SK" sz="2400" dirty="0"/>
              <a:t> stroja. Premena energie sa deje v lopatkovej mreži, tvorenej lopatkami na jednom alebo viacerých otočne uložených rotoroch. Prechod tekutiny medzi lopatkami vyvolá silové pôsobenie na ne a to vyvolá otáčanie rotora.</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ĺžnik 3"/>
          <p:cNvSpPr/>
          <p:nvPr/>
        </p:nvSpPr>
        <p:spPr>
          <a:xfrm>
            <a:off x="323528" y="404664"/>
            <a:ext cx="4572000" cy="646331"/>
          </a:xfrm>
          <a:prstGeom prst="rect">
            <a:avLst/>
          </a:prstGeom>
        </p:spPr>
        <p:txBody>
          <a:bodyPr>
            <a:spAutoFit/>
          </a:bodyPr>
          <a:lstStyle/>
          <a:p>
            <a:r>
              <a:rPr lang="sk-SK" b="1" dirty="0"/>
              <a:t>Turbíny možno rozdeliť podľa princípu premeny energie na:</a:t>
            </a:r>
          </a:p>
        </p:txBody>
      </p:sp>
      <p:sp>
        <p:nvSpPr>
          <p:cNvPr id="5" name="Obdĺžnik 4"/>
          <p:cNvSpPr/>
          <p:nvPr/>
        </p:nvSpPr>
        <p:spPr>
          <a:xfrm>
            <a:off x="4139952" y="836712"/>
            <a:ext cx="4572000" cy="3416320"/>
          </a:xfrm>
          <a:prstGeom prst="rect">
            <a:avLst/>
          </a:prstGeom>
        </p:spPr>
        <p:txBody>
          <a:bodyPr>
            <a:spAutoFit/>
          </a:bodyPr>
          <a:lstStyle/>
          <a:p>
            <a:r>
              <a:rPr lang="sk-SK" i="1" dirty="0"/>
              <a:t>impulzné</a:t>
            </a:r>
            <a:r>
              <a:rPr lang="sk-SK" dirty="0"/>
              <a:t> - Tieto turbíny menia smer prúdu tekutiny, ktorý má vysokú rýchlosť a tým aj vysokú kinetickú energiu. Prúd je vytváraný prechodom tekutiny o vysokom tlaku tryskou. Po jej opustení naráža na lopatky turbíny, výsledný impulz roztáča turbínu za súčasného zníženia kinetickej energie prúdu, resp. zmeny jeho smeru. Po opustení trysky ani počas impulzu sa tlak tekutiny nemení. Príkladom aplikovania takéhoto princípu je Peltonova turbína. Premena energie sa pre tento princíp </a:t>
            </a:r>
            <a:r>
              <a:rPr lang="sk-SK" dirty="0" smtClean="0"/>
              <a:t>riadi druhým </a:t>
            </a:r>
            <a:r>
              <a:rPr lang="sk-SK" dirty="0"/>
              <a:t>Newtonovým zákonom.</a:t>
            </a:r>
          </a:p>
        </p:txBody>
      </p:sp>
      <p:sp>
        <p:nvSpPr>
          <p:cNvPr id="6" name="Obdĺžnik 5"/>
          <p:cNvSpPr/>
          <p:nvPr/>
        </p:nvSpPr>
        <p:spPr>
          <a:xfrm>
            <a:off x="755576" y="1340768"/>
            <a:ext cx="2088232" cy="5078313"/>
          </a:xfrm>
          <a:prstGeom prst="rect">
            <a:avLst/>
          </a:prstGeom>
        </p:spPr>
        <p:txBody>
          <a:bodyPr wrap="square">
            <a:spAutoFit/>
          </a:bodyPr>
          <a:lstStyle/>
          <a:p>
            <a:r>
              <a:rPr lang="sk-SK" i="1" dirty="0"/>
              <a:t>reakčné</a:t>
            </a:r>
            <a:r>
              <a:rPr lang="sk-SK" dirty="0"/>
              <a:t> - Tieto turbíny vytvárajú krútiaci moment na základe pôsobenia reakčných síl pri zmene smeru a rýchlosti prúdenia tekutiny v priestore medzi lopatkami rotora. Príkladom aplikovania takéhoto princípu je Francisova turbína. Premena energie sa pre tento princíp riadi tretím Newtonovým zákonom.</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251520" y="332656"/>
            <a:ext cx="5184576" cy="4247317"/>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sk-SK" sz="1800" b="1" i="1" u="sng" strike="noStrike" cap="none" normalizeH="0" baseline="0" dirty="0" smtClean="0">
                <a:ln>
                  <a:noFill/>
                </a:ln>
                <a:solidFill>
                  <a:srgbClr val="330000"/>
                </a:solidFill>
                <a:effectLst/>
                <a:latin typeface="Times New Roman" pitchFamily="18" charset="0"/>
                <a:cs typeface="Times New Roman" pitchFamily="18" charset="0"/>
              </a:rPr>
              <a:t>BANKIHO TURBÍNA - </a:t>
            </a:r>
            <a:r>
              <a:rPr kumimoji="0" lang="sk-SK" sz="1800" b="0" i="0" u="none" strike="noStrike" cap="none" normalizeH="0" baseline="0" dirty="0" smtClean="0">
                <a:ln>
                  <a:noFill/>
                </a:ln>
                <a:solidFill>
                  <a:srgbClr val="330000"/>
                </a:solidFill>
                <a:effectLst/>
                <a:latin typeface="Times New Roman" pitchFamily="18" charset="0"/>
                <a:cs typeface="Times New Roman" pitchFamily="18" charset="0"/>
              </a:rPr>
              <a:t>okolo roku 1920 bol tento typ turbíny rozšírený po celej Európe. Hlavnou črtou tejto turbíny je, že voda dopadá na lopatky dvakrát pri vstupe aj pri </a:t>
            </a:r>
            <a:r>
              <a:rPr kumimoji="0" lang="sk-SK" sz="1800" b="0" i="0" u="none" strike="noStrike" cap="none" normalizeH="0" baseline="0" dirty="0" smtClean="0">
                <a:ln>
                  <a:noFill/>
                </a:ln>
                <a:effectLst/>
                <a:latin typeface="Times New Roman" pitchFamily="18" charset="0"/>
                <a:cs typeface="Times New Roman" pitchFamily="18" charset="0"/>
              </a:rPr>
              <a:t>výstupe.</a:t>
            </a:r>
            <a:r>
              <a:rPr kumimoji="0" lang="sk-SK" sz="1800" b="0" i="0" u="none" strike="noStrike" cap="none" normalizeH="0" baseline="0" dirty="0" smtClean="0">
                <a:ln>
                  <a:noFill/>
                </a:ln>
                <a:solidFill>
                  <a:srgbClr val="330000"/>
                </a:solidFill>
                <a:effectLst/>
                <a:latin typeface="Times New Roman" pitchFamily="18" charset="0"/>
                <a:cs typeface="Times New Roman" pitchFamily="18" charset="0"/>
              </a:rPr>
              <a:t> Takéto využitie však nemá žiadny zvláštny význam s výnimkou toho, že voda je veľmi účinne a jednoducho vypúšťaná z turbíny. Bankiho turbíny sa uplatňujú už pri spádoch vody nižších ako 2 metre alebo dosahujúcich výšku až 100 metrov. Môžu využívať veľkú rôznorodosť prietokov, a to pri konštantnom priemere turbíny tým, že sa mení veľkosť vstupu vody a šírka obežného kola (rotora). Pomer šírky a priemeru rotora sa pohybuje od 0,2 do 4,5. Vzhľadom na nízku cenu a jednoduchú obsluhu sa tieto turbíny veľmi dobre uplatňujú v malých vodných elektrárňach.</a:t>
            </a:r>
            <a:r>
              <a:rPr kumimoji="0" lang="sk-SK" sz="1800" b="0" i="0" u="none" strike="noStrike" cap="none" normalizeH="0" baseline="0" dirty="0" smtClean="0">
                <a:ln>
                  <a:noFill/>
                </a:ln>
                <a:solidFill>
                  <a:schemeClr val="tx1"/>
                </a:solidFill>
                <a:effectLst/>
                <a:latin typeface="Arial" pitchFamily="34" charset="0"/>
                <a:cs typeface="Arial" pitchFamily="34" charset="0"/>
              </a:rPr>
              <a:t> </a:t>
            </a:r>
          </a:p>
        </p:txBody>
      </p:sp>
      <p:pic>
        <p:nvPicPr>
          <p:cNvPr id="3075" name="Picture 3" descr="image013.gif (8502 bytes)"/>
          <p:cNvPicPr>
            <a:picLocks noChangeAspect="1" noChangeArrowheads="1"/>
          </p:cNvPicPr>
          <p:nvPr/>
        </p:nvPicPr>
        <p:blipFill>
          <a:blip r:embed="rId2" cstate="print"/>
          <a:srcRect/>
          <a:stretch>
            <a:fillRect/>
          </a:stretch>
        </p:blipFill>
        <p:spPr bwMode="auto">
          <a:xfrm>
            <a:off x="5508104" y="3212976"/>
            <a:ext cx="3143250" cy="1895476"/>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ĺžnik 1"/>
          <p:cNvSpPr/>
          <p:nvPr/>
        </p:nvSpPr>
        <p:spPr>
          <a:xfrm>
            <a:off x="467544" y="692696"/>
            <a:ext cx="4572000" cy="2585323"/>
          </a:xfrm>
          <a:prstGeom prst="rect">
            <a:avLst/>
          </a:prstGeom>
        </p:spPr>
        <p:txBody>
          <a:bodyPr>
            <a:spAutoFit/>
          </a:bodyPr>
          <a:lstStyle/>
          <a:p>
            <a:r>
              <a:rPr lang="sk-SK" b="1" i="1" u="sng" dirty="0" smtClean="0"/>
              <a:t>FRANCISOVA TURBÍNA - </a:t>
            </a:r>
            <a:r>
              <a:rPr lang="sk-SK" dirty="0" smtClean="0"/>
              <a:t>francisova turbína sa veľmi často využíva v malých vodných elektrárňach. Podstatným rozdielom v porovnaní s Peltonovou turbínou je, že Francisova turbína je úplne ponorená vo vode. Voda sa vypúšťa otvorom v strede turbíny. Bežne sa tento typ turbíny používa pre spády od 30 do 700 metrov, pričom najväčšia Francisova turbína má výkon až 800 MW</a:t>
            </a:r>
            <a:endParaRPr lang="sk-SK" dirty="0"/>
          </a:p>
        </p:txBody>
      </p:sp>
      <p:pic>
        <p:nvPicPr>
          <p:cNvPr id="2050" name="Picture 2" descr="image015.gif (8387 bytes)"/>
          <p:cNvPicPr>
            <a:picLocks noChangeAspect="1" noChangeArrowheads="1"/>
          </p:cNvPicPr>
          <p:nvPr/>
        </p:nvPicPr>
        <p:blipFill>
          <a:blip r:embed="rId2" cstate="print"/>
          <a:srcRect/>
          <a:stretch>
            <a:fillRect/>
          </a:stretch>
        </p:blipFill>
        <p:spPr bwMode="auto">
          <a:xfrm>
            <a:off x="4067944" y="3356992"/>
            <a:ext cx="4032448" cy="2623522"/>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AutoShape 2" descr="data:image/jpeg;base64,/9j/4AAQSkZJRgABAQAAAQABAAD/2wCEAAkGBhQSERQUExQWFRUWGBoYFxgYFhsYGhodGBcXGhgbGBgcHCYeHhokGhwWHy8gIycpLCwsHB4xNTAqNSYsLCkBCQoKDgwOGg8PGCwcHBwpKSkpKSkpKSkpKSkpKSkpKSkpKSkpKSkpKSkpKSkpLCkpKSkpLCwpLCkpKSwpKSwsLP/AABEIAPwAyAMBIgACEQEDEQH/xAAbAAACAwEBAQAAAAAAAAAAAAAEBQIDBgABB//EAEkQAAECBAMFBQYDBgMHAgcAAAECEQADITEEEkEFIlFhcQYTgZGhMkKxwdHwI1LhFDNicpLxB0OCFRYkU6LC0jRzRFRjk7LD4v/EABkBAAMBAQEAAAAAAAAAAAAAAAABAgMEBf/EACIRAQEAAgMAAgIDAQAAAAAAAAABAhESITEDQRNRMmFxIv/aAAwDAQACEQMRAD8AadpFkYmZRSqSz7agzy0BmSLGnkYX4aSoiiUtRypZAfLUAChIpSrBqvDHtDTETB+HVKDUl/YTU1praA0zkBO7MlBLp91b5sh4gi4V6RxZb3XoY64zS5EkBs3dBDqpvl6uXIUWqU1L0J4xDDs28qSKGoRUHiNxrkR7KnAZSF94kKNESwXIZ3oBXMml6RfJxJFGxFuGS4IcEkkNcUv0iTVKw6mDLmKDOMklDNwdTEa6aQVNkLSlSWxS3yFwMrUBDKf5tS2kDzE2LTGYEFeKysXLvS/i8d3OQqyS5ZQQh1KxFdFUbgtTWq9YrQe4eUtIIMqYHKSVLxABDOPylnBNNcsXlKAoBt0EVM96PcBxpWA1TyAf/T5AzvMUWoQmx6i3OJzNoyXO/h8rn3FktmFFPq2ogMTMLB3lBLlnzmrDgXPumKs6UZVzFSlIzME9zm/IpYYhw4ysLP61zccnKpSZmVGdQCUyEk1AV7xBO6Uh/wC8Tl4spCFhWIW6zRMlhRCSqjsAcwrUkg8HgGlWG2gwdUxSmBFMLLuQQL1cFizaRauRMCUkftanzUCSCMpAOpoS5DRXImzEqSoJxyyPzKKQSUkWGYnUvyEUzcIMqXlzCSS4mYtKWZmJDB8wf+nWEehsrDLACu7xKiQsZVLAYMUVdFCxKh8KQNJkgFxh65SHXikuykFKiaCyXNuMQk4RAMsplyjMdTAzwWow96rpzGJ4aS1hhQAD/mKIYgg++fdeCBTNlICEsMO9cwM8kA5mSzTTdLE3+UWypQCpYlnCibnIvMWxpkylymxU/NuBiRTLCQxwoIucpWCHGWhB8WEVLxaN3u1ykrBLFGHG8d3IyikBLb9RZ3gG9q5JCigInYcFRSElMhTufZZSkODasejaCMgHfjMSVZkSA5SoJADMCwIUdDXlTxGIXRpoSTQNLlBnaxADaM0WDaismVM6ZQvmMzeLpAaihTXhwg2dWy8SCAnvcS5WN4SgNGqM/svXwia8GpyCcYpiUmoSL3Acu8DJxM0oKHmrrm3VrBsQ5OZRIq7dKUgmfgCMzSpqgCQFKxOUMOV0vwc6PB9J8SVgijOgS8QoE3KwPYJbK4JYvUR5+zkNlkhig5gZ4DVL6WAALsPBokvApTnShEtSHDvOdwCchJenvU1iXdSw2RMgKKVZ9+oDKfKxdsoNucGhtVKkqQcyZcoFiP3z0Yg2UKZatrFbSwlOVOHzOp3zKFxlA3n418eUXSpW8Ag4YK3mAzqLMXLgn3XDa+MeftcpISM0jO5f8MsRTKzpLWUGreCB4nKAkA4VK8wykS1EBmyiiTvZqvVmvHRJWOltlEyUlRaqUJV4MEcavXrHQy0B7W4//iiEzEBJRLGYKRR3BzK5XvrCqZt9ICf+IAonMO9lAEgM7Ct3Na1j59tPDA4mclKbTJguGotWjOPOLE7HGs2WilcyjSmoAJje/Gwxt0+kYLbhWQUzVTFO7JXmzBi5IDgp0PAtygmRMIUWSbEHfBLFJfde7P6mMhgVS5c+WEKJQlCkozJJUsZ1O2QMPRqXjT4faQCsqZas1R7LUIUSHUsaPrGdx7aymCMMnL+6kZjcqPDTdL8POLZ5yOZa8OhDJdRSon3eKSTv1DaVhWntGEhhLLmpP4eopeYWpHK7TLU4ShSaVZUsWuaINT8uUTcVSj5eIJSr8aWwZ8uHzVJIRQpANX5wTNxu8Sjvkh3CEyEpoDQXsRS1ITL7QTiLmzN36nL09yTTw4RHEdo8QoklIrUgqnECugOUQpidyPUBZBWJuJG8+WstgQSTrow0i3OUEH8eYvMwSZ35WI0s5r9iDOy8qWpCpmJTLWoqTRQOVJWM6gEqUbOlydSdAIc7Tw2GIKsiEqSCUqQAmoNKgBmPAxtPiumF+Wb0xScGUqSoYZIUC+9PepB03XDP6QOZMtKUgScOk1d1rLAZWYCYS/tPXhaNR2alSkPnOZb0zhPsuLAJAuam9HsaN9vYGSJSlChDbqmyu+oIaj3EH4evR+ebYnCZHQmWZCZhURRKlAktlZ3/AIvSIysSVFKUTJW8QA2HVqGDujwr84ExGyZylgSlzVBWYtnWybULKG6KsakuxtWudsGeDlUSp6HNNX5/voj8emn5JTHvyUjKpTuo5k4YgqCsuUOlIFGVci/hHkxdnEwlzvql5SElmD5nIdzUi8Z6bs0kN3Mxw7kyyTpRRUoijHq8RXsUsGkMzuTIlanUtYdDxETcZtXI8XPSPfSlrgqlp/8A2cr9IHVtGWD+/QeffygzPSqyzu9LNzoiThVgUSOL90BpxypZoLVhpmUpHeM7lnANwLUa9oOMHK0bN2lJZQ7yUQWO9MSqqczFpaaVJ1ixeLwlhLlqb3iJ5J57sulWhSrDKy/5rP8AmJrbVUXpwpy0MtmF1K4a6P4w5IVtM1bXlIzCVLSlFDvSMSo7rMVWHtHTlFiNtboCEHMygf8Ah73dgqaCBl0PAws/Zk7zGUEsCd02pehcu3pEJMpCiAlUt2LkI4OaDkIC3TGVtkBTJRUuzSpCdDR1TjppFP8AvOAAEpKS7uBhkuKDKQ5DUNb1ipGFctnTX+Af+MVgJA9oi9QkAtRqcB84XX6VbRn+9aspDPV8yp0txS27LUAI6BFSnF1U1UmtjwUI6DYZnaOxMQjELSUzhMO/kRh0rUAslt5Ki4uAo3aOn7CmTD/6bGGn/LSn4kx9ZVsuVPxk1ExOcKwspJSoOCDiJugDtUuTYgFxDfD7Hklt1uuamuqqax0ybcnOyPiOEwCxiZcpUpUsy0syyHdbrS5G6HceA5xokbLKqN4hDh73pDntfgMmN3EHKpEoulYSKBSDe9EvAKZTqGaWQl7mcaAvVujRjl62w7xUS9lkBmm+DIfwc15xNWAL1SuiQBmnJct0616Rb+QKQADQb6lO5OgBNyeDatHGUl3UmU2R0AkkqFW3SuvvUo5pEq3od2Y2Ph5k3LPluGcDvaUCip8tSXGUWFTdo2+I7NbPWA8hCSdQ6TS9QQWFL8Y+byccZc1O8Mq0ZkKQGSpKwWKQeYAOoIILEEQwHbIJCQS5RQgi+jdAKv0jow467c2du+huJ3QoSySMxIBIJskM7D8urQIO0JNDQjjo2jHV4AVtTMVF3CnUeFTpAW0iFDMmigzH5H5HSH/iZ/Zqce9lEF3BHEc/M+JhiNtFctSVFiGIGjjlwZ+kYCXtIpJzO1iNesMJe0fedynXrpzhTIrNH+C2sqWpK0BlIIKa0PI8iHB68o3G1sfInSM6NQkpLMQDXXWwPSPlRxbkH7P1ENtl7VOQy3s5T5v9YeNArH72hcfxhAZtSQ1Go8DJSlglSJeUqBczklizFmUN7LHYfH5VhRqAQSOT13fOka7bmElhNkq0qAdeliIi/Hu7bY/Jqdsfllm4ldO8PGnvnl0i0pSArKqTlSQ9H45XrWj+sezZKBbu0J5o4EEMfCPWYryzJYANu7dnKgl3QHIEY2Wet5d+KFrJSTnl5aAkJOpYe6avaK/2pDn8RAGg7tyB1KbRcpRCVK74ABnIkpFzT3eIeLf2sEnLMmM/splgetNXhGpRiAXUmYBlA/y6GoH5eNW5xFM9ykCYtLu5Ev2hfUhw1BTUQYqfmJ35oYCgFN3KGAe5cHxihM3NlSFzwLOUm6i4J3raWMOBTJXmIAmzXLMe7SnTiTHd4veQ+IUd0u2VQG8BqWSamvCL0IUS2bEAPWjDxqaaQN3ExqJmsWPtcMxFW5mkGiteqkrNMs13ffBX6MGPjHRUnDKAKVCYAWNST7L0oOZvwjoNHyp72kx8yViEmUpSSqSkEiYhLjvJhIZQOoEAze0eKUS2JmkMHPfBLE6OkcaeUX9syO+luZdZY9pJUaTJlQWIasKJeQjdUlrlpYNyOOmb5RWVsrLHGaXzsQpZzTCmZVIKlTVrNApkglXArLWvHkuYkKr3GUEndCnIe1rtHmYZQcwbMAwkA3BIFOQI/vFq0mq2WUhXsGUlJId2YFzQivxq0r8UTcTQB0MqgCQzDMxcnm9I0Wxdn4aakFc0TEsAcjJAzZvYUA9MpDgmrteuW2hgJ6+5KAtSnUEhae7cjKQEPQqUyiEg1ajmkQwO01JCkgZSQCE2IKdG4sfTpGmOutss+vGqx/ZPAZVmUiYFBi4nLFSSSQCTq3ui+sZHanZpfeZ5a8zXQuhIb3VNld61aCh2gIJBvYiPJO1yXbxjbqsN1nsTjlIVkUkoULhQYty4jnaOTtPgb3ENsdORNBQsAgVvY8QdD0jMYzDGUbunQ/JTaxndqmqKxhcZhpf6+HwirCT2NDQi2j1tFKZ7hngPCzGL+EGlf0bHH3TqKEm12oIvRtAy1iv39vCIEhRfi/x+sWYglwomp+UA6azB44HMDUN8Qbxq5G1TNkjMWAA49T8PWPmSto5JdKqVYcOZjRbL2p+CUg1o0VL+03E9qolv/wAc2tQ3lWOKiCs5lIFKd1lLElurfrrEdjYkKny0H3gp+LAB9DDvaGGQgkJdmFbaffl0icsOXa8Pk4zRKJqiC01VAHYMS5ADBw7GsWqxRJ/eTgOAJSKJAsFa18zA+NxRSvKZhTQKZ2oQ4dmbo7xSvHEqLLJLB2CvdSKl+VaZanwjC9dOiS5djVErNFzSW9lJUxyjR13IF+cQQ6mSUTgHuTQZiKkkEsAOMAnE1crmFqatQdGeloicSFAJzKIBU25XeYEEkM1BZmeDauNMP2RLh0TCH9rMQw41FfCIjDsjL3a1ChJKgHIBYuX4mjCF4XUbvXdFCaFqfdHpA6ppAYpIBbT8rtVq1rz6Q+RcaPnymSGlkA8JiTY63FS1WFjHQChZILA6VDBvA0FeXSOg3F8LWq7XzWXK/eF0K9gA+yviagjMOVoSGcpRJ/GoLBqsRyfNV/Aw67Y+3J/kXwNlpuGpe9BcaRnUgWawLOopBrajekPL1hhP+RwSopLd+OXeAAu+uXThzgEYpRxKgcwUVDdzFwZZKkgA0FCX4xZJQgghpWagDrUzF31obQo28hcufnVlBUc26aBQLK6F6s+vOCUZQw7TSUplsAtK1LN1kkZTm5FwWY6RlZ23ppm51l1ht4BsxTR1tQki6tetS9kYM4gqWVkBLZ3dZD2AdQDcC/gYfL7K4CX7aJk1XvFU1QHgJeQA+caY4sssmPxOOzIzosbjhAsja+h+MbjFdn8ECe7k5QeE2b81m3zhBjeyOHJ3VTUE2AUlYryUAf8AqjTTLkWTcY4vEO/oXq9PPQj7aKsZ2bmy/ZUJg4VQof6S48iYBlzFBTEEEGxFfKJVNLZcsjMH3Qb/AA+JgiVhVVZPmSNOEF7KkALdQelOXMc4aysJmNLHx8YrSbkSKwKrsk0tUfO8UzcOWqFBquKivh8Y1KtlqHEjpFU/BN0N/C0HEuTJTMJq8HYXGJlpdRtp96wViNntVPN+B4wANnpUqu6HqPyjlC0vkZdl8eqZiO8JKTTIBoAf7l9axuFrJd61HU2jG9n8KJRp7T35cEhnaCO0XbLLmShWaap3IqEOGvbOBYVa5MMqdCYTmUFqZ65WL7zUo54684pWf4ZnHj41T4xHs3spQkJWqgNBwdvo0GYjCAgG3Qt6WtHPl8d+nVh8uM6oRyfz25CwbUcReIplF7Lo9XAfrRuADfSIqSWFFUtvEPU0obu5jikcLOxf55mu1WjOTVdF7jwpL1dv5gKeB+UQUCWTre9fy137aRJKnFfEZm9HvElLegrqHOY/H+0UWrVYdPshWjnMfD3o6JJclvOoBF2etI6AbaftchzJoCWmasWCkEeDkxm1T2LHILneObz3XeNJ2yLJkkN7UwVrog28D9YzsmepxRR0HdsFPYM5pxtFZfyYYfwTlTgXAMskszIdmfM9Ki0dtLDJmjJMWhyXCghiDoyhpXxfyD21NWlOZJmpUlXtLIUzhhYAP535wZgNp55b5pg0ISsBIrRgTCP70RI2JPlb8wfhAqCVJWCnMCEKBSC4Idqhw9QHgxc98qrtQvytTxhbtrbMzD4qcJas6FMJqFstEw5AHUAWdrKSQoCj6Qsw+2Da3EV8COcaf4ws7aKftDT5xA7QKbH71jNYicQXBcfbxR/tNT3i91HFpJ21XFU11rwtSA1qSoh6nTjzaE42g+rQZgZhWscoN09TR9hcOVKHONSnAiQhJXdSQtv4X3fE0I4ZhCnYmGcgcSE+dPnGj7WTHxCwKJByJo26hISn53vSNYyJZ0wrDqf+V6C+nleJ4XBpIqHJcXIrpVoqlp0ghOPRLDqIQCGdRCQ+lSQLeMOECxOziNPulekJcXhKuLjX7uLxtjjEEFSapNQQQXu7EU5+MBbT2aFAzJbMKkci1fUOPGCwbYLGyFEbhKUmhSDY1p0uYjsPs4qZMAIYX8Ie4zDZVBTUVVr2NfEXHLpHTe1Hcq3gMzBsj1FWIBLDW9PKM9NJWvmJZMtIokJA8+HOF+NSFKDKoLu5B6sIxuP7d4iYfwwmWOmdR6qUG8AkCGnZ79qmuqaslJ1UhPowcAeURnLrpp8fGXeRspQBS5QeG6VWYDpUj6RBMnNdSbj3HsxLJYAkjnSCloUK304Hm0UrxKKglwzPuq4Fy5FW49OuM3PXTbjfFRlA6y/6U/HLSkeqAdsyGOmUeDtSPRPSG8L5RTo7iIT8aH9pX/SWpRmUPt4U3fWl1PHSQwYqDcAgEfEPxtHRyFHQrr5V8Y6DSa0vbU/hySGfOrUA1Qnibcf9MZqSdSARUMos26LsXOuvhGm7aFpMs/8A1eYvLW+8KjprQaRmZCczVql1KZ5jaOEKoqnG0Xl/JjhP+Xi0IUhaAJYCksSlRLMQQbtQgcXjNp2hNkKWkKKDY5WPQpPPjqNQY1UlZqEqtU/gJB4HQvpFO0MAmcAJhIIs0piNDvczVjTlEyqsYOYsHX76wBPWxpGlx3ZCamYCgqXJJYrCCFJBDupD25gka0tDTZ8mTh37oJzimY1Xz3j7J/laNpqMLtmsDsDFrGYSlJSfeW0tJ4NnIfweCv8AdJfvzJaf5QtfyA9Y0E3aTkklydTWKDj6uwMUjssl9lJYfNNUTo0tIHqo/CLpOClyiMpWTV3ys3Jg/nFqsc9TTpAU/EnxMBdtn2emDNLP8ST/ANSTB22372/HX75wk2eSkAagDzAr6iGWOU8xRcbxzDxAV8z5Rp9IUTLEwk2hKUqewDqcJD6OKhL+yAT4lyYeKiE6XJfvFFYU1cjuSQ5f0rC3oaI9mbNXLmlIUUnXdGVTsN5IopIcF3e7MY0+z5pHeAhiBlWm4HCuoIIZWoajuAAvHkIV3CQgpYMzqOa1LVdvHlCjYm0MsxIdwoMeevzV/UYWNuxTfFpOUp0d/lC2VskTlBJAegSTwJYeRJ8xDefW328Ahgqtve6HdV8j4QxB+wuwI7xXeJLILHdNwWIc6xqto4AS7JyhIDUYWbl+sfJ9p4/GIKmmKlpBYiWVJ5Fy5V6xLBdo1e/IzHVYmqznqqYFk+kTbqdRrjJfa2eMnlSmQl0/nLpSNKUKieQTXjrHKUwDk8B7tQ3s1elDW2sKsDtALAJRMSR+ZvjlJPpBZW2ix1PCoskPHNcrXTjjJOlxnfxKLdPN6xUZTuQpY1YMTergB9YqRLGua3Pl/DElyUAlwoG5GYsK8wecGlpdwWopdP4T00Pwj2KlAGwL197/APlo6JXLtq+2kk/s6SQWE1HO6ZgFNfleMhhJpzgB0uXUQhSSRQB1hmYAirito3Pa7FSV4VpcwrVnQWykEgO7OkNTnxF4xaMrMaBw+YsDzOp8K15xrn65Pjl4+rZimdSu9ASCX7xJNKtariPJOMCwMgmq3aNMTQBq1HjxiCe74SrUqq/OMzi5BkrKF78tYCqF3GhSfzC3H0iZPpdtjS7TxfdBc6bKmFikFJnBLBVCoI973RlUwYk60y8+bKCgqSpJlqdk+ypHFCkGobQhwQ1XeA8dgkIAKSg5rZZbN1USa8h4tCtSK840k6ZXLd2dTZ1HFR8ICmY7rACdokH5x4vGJPWKkTsSvaBizBYgqWk8xC1MwEsA5JYc40uzNgqRvTRkayAd7/Wfd6De/lvDvRbaHCzbHT79YtxWLbKfy0PR3+BMKZmKqnrRI0rw01rDDEihipUWaMM/j9/SKMUoZS9iGp6erQJs7E/5ZNUhxzH6fDpBz/f38IZFGBnjMpCqZ2SFPQWd+D6K0ppA2yMMDOQxoFqbmK+VBaGWN2UlbZWAFwNRqPo+kW7NwmQqJDOGFRdspUwcDdcAObklqCAC3cc2EDBIzMbWPRQY/GDFfCAJkxlHk3whg8wuzZU6UkKKhMU7lnBbdoznNmBfqOcHDZ+z5Msg4mR3jUSZsuh573p0jL7ewEydKyJWoIClOBZT5Vb3G4pblGNOx5yScqFKA4J+QETV4zp9ImT5IH72WdaLSdP4fswvmzpai4KTo4I4OPA8YW7BmtKQlsswEjKQoKDqoWZjfR7VgOR2cSmeqaFp7v2hLSS9qpt7LvblaMbZW0xs1Z20RUeB++RofGKzLckl35Ec3+UEIkUqE0YXUTQfTrEVByeb0Ci+mrMNYynTpuW/pUJPDr7SekdFhSf4QOanPkE/OkdBs2l7SbJCcMosN0pNXZswBdwQBUVb4xkpTCxCd4Wq5vUMHpSN52oBODmmvucBXvEtTjemteEYaQTWp00bUa+HCHWGHgoySHd1cHkJT4v8uZinGSErTlWCpOjyWap9kiqfCLcpDsNDaYOF6WMREk/mmeE0E+EM9sztLsstNZRzggHKoZSxDhjZVOLHrCKdsLEmgkr8gR5vH0TIpiB3qnAqFPV38NKwl2p2tRISpCCta3BcrGVJS4YqF7lwk6CoaLlrOyMdM7Nz0vnQJYBYlakpANmJJi3Z/Zpcw1KUoHv1ILX7se0rqABzEOk51mXMxRUuYzpTM9lINWQiwcMa+UEYnEFRLEudT6Pw8f0jTf0xs+0sHhZWHH4ad5mK1VWaVZqJHJPipUUYjEElxTThAysW1MwfXUdHap6QHitpcKwUQXKV+Kkc38q/IRoEFxGHwuNyrzH0vGu2Zj1K72awSgAS5aUvVawCoklycqATyKhBj0WXavGSiGUmik1B/TheD9m7RE0cFD2k/McU/Cxig7yH8PEQsxGFUFZkOlSauNP05RZNHmYxalcZ2R2hak5LH8yQ/mnT/T5CDxtqT+fwyqfyAeGRmBCtMwLKlDUuDysPg8B4zbOcKRLcA0JNFF9ANBxJ9ILwWGohA1ZPnT76Qg0E7a8vDSVrmBSgZgDITmO7KluXzAJFQHJ89Owf+JuATLyrw2JBa4UgjkWEwFujwSjZffSU65lTVBLXC1jKbflSByrxjH7U/wAPsQCShABvlJy+hFISp4fze0mDn0E5NatMBQR4qF+hiuYjLZjwcA+AJFR5xhZGwJhmiUtKpZYkkh6JFSGLK4X1izEzJuCmJCV50EOHsdCCl2f4vo8RZL00xtnbamea1T6PaulvGOkY0AnM5vQdaEmAdmbR75AUCA1C+jDQtwI+cEIJJCjkNLM7N4O+nBow1326eW50uVik+HAD5x0DTC4unyZr0jofGFa+l9r8Flwc0qUpTZD7ICf3iRYVat3pHzfvgmxY83bnQx9X2rgp01wVygiu7nUA2hIybytauOA1hLO7LTdBJPLvDpp7AeuvRo0uDLDLUYJWMJq8vmyeXnEu/p/lvUk1EbCd2Wnu/dIVZ9+XXoVN98ooX2anh/wE+BlEWe/KzCpeFxquUYbamKSvPKfu3SBnCmzF3rWqSaM/UF4z3+xZiVJZJFQxFqWY2LH+0fTNodjlTkgLkEV3VDIFJf3r2vunnyjPT+yeOkuJcqYtJFMo3gNHS9PDNrD1YzrKbT2nOStSJqhMIL5lAZhmqd8Ma6gv0in/AGslmJI5H6xbjezOLSrfw08ZlM8yWpLqNfaUwJNfKEmKkZVlJIJFDlLh9QDq3lFSI2Pm4hJsfV4CmT3tFSJbloIlYY/foBFEJ2TgFzZiUpDqUWANupOgFydADGtxcxKAlCH7uWCEk0zud9ZHFSm6JCYpwGD/AGaWQf3qwy/4B/yhzsVniydC4WKngbyjQcNeAEFBpgAEyRMXMloSVrDrWlNX0HtEVFhBGIw4ZJBSpKhmSpJcHmDGLnTVLArYepJJL+No1uzltgMMTp33gBMHpaKSExOEGtfX1gT9jq4S3N40U3ZyhMXKUUd4gkKTnSSGLOW93nZrtAxkVILJILHMQkg8wdYQAYLA5dIebOwpUoAUKt1J4fnWeSUvXiQIhhtm5wSnNMa+RJCAOK5ygAB0vxEMJstaJMxUkjvMrZwEkUdkodwlD0chya3pANE3ayZNmISqVNWlKQ3dBRSMoAyskEBwGcl3MZzAdtMXJoJy1pB9iYorTzoolv8ASxgvB/4gYhCss8JmpchSVoS/OwBB8fA2g7G7OwuNT3mGIlrbeTw6p1D+8nySaFL+uhGB7XSsQQFfgzdN45T/ACruOiqfxGPdt7K/aQlC15FIW7kO7jKoe0GPs15CMTj8CqUopWMpHMMeYNiPvlDfYPaFQKULLs2Un4Pw05UhZT7gl/bSYTAIkpCEml+psTRTCjcg0EopoD4H4u787Q0RhCoOld7ZkFiGerLB0iK8EWJ7wM4A3SPTP1oNPTLtv19AlA8AWpYnyJeOglWzSx3h/SrlwXePYNFyNpv+Is0lOUzNcwVhRw0KTx4eEdL7ezCziWal82GmjxoqLE9ksS7hEs9JyP8AyiQ7NYoH9xm6LQf++K5ZMunsnt8kB1iQD/7M8a0uTFkrt5KJLnDBhquYnjxFdYqHZ7E64ZfhlP8A3RXN2FPH/wALNb+Q/KFyy/Q6Gy+2sk//AC9zbFNaj1TEx2rksSRK5gYuWfGohMrZCw74ad/9pZ/7TAuI2elIJmYcgAe/LKQT7qagXLU4PByoKv8AEbtM4CZYylilIzBZBUN9bij5cqQ3Ex8zRKjW7Y2fMmzVLUCUtRRYDUnzLlhAUvY5JsWu7UjTZA9n7LUoOA5VboNej6w1kFOHGcb0wWUGZGhyPdTe/pXL+aB9p7RMtpZSyWBDKL0GXeDAO4eARtFLVIPjbwN4BroXNxtOAb0hbi8SVUJ++MQnYxJNCSTFUsFRipE7N5GD3PWNJMGSTIlG6JAJ/mmFUw/FMB7OwGfKnQ35AB1PyZ4ltbHZlLXoS/gKJ9AIMvCjLLnqRME1DBaVlQI4u487GNrtntAuXJRNlpQoLSmZvAuAoBJqCDQpR6tGOnSPkY0WAZeClA2abL8HcQKGbJ7UJxaFylnu5qksgt3gd6Nm4GjKqCzFiWzo23icJOZSnI6bwP5VNUHgQRoRSFCXlrChdJp4aeNfONTt2QnESEzU+0E5vD3h8+r8YV6J20JUrHSzNlpEucPaGitGV4sAo1BoSaGMxJmLkrzB0qSbWIIofH5cRFuy8aZMwHQ0UOIP39sIa9osMlQE1OoAVz4E89IPDN9mbZTNCZhCc6L0dgQyinhpavmIVdtdjfs+KslIWhMzdIKd7MFEMGqUk04iE+zsSZawR4jjy8beR0j7L2YwUnEScPPXLSubKBlomFyQJaiUEAnK4SoMSCRoYR6L9n7DxKZMtKpbKCU5gVocEhyCMzg2cFmtFx2ZPcDuyw/jQzV/jfU6axrMsQymFpe2VRsucG/DVrTMD8DHRqWjoBteEoP/ACy3Ij5REZfyD1aKVBQtQdDEc7X9YufHJ6z5USFJ/K3MH5iJJxYD+3/WdICK+Y11jwra5+EHCDlTD9q/jm/1xk+2O1ytSZYWtQRXeL7xBqOiX9eMNsTiwmWpVC1uth6xkAnMt7sa9dfAfKFZIW9hl9n0LSHKkKAooFyORSaHnY8xCuZs3FSgQlctQuC7N/pUkt4PGmmTG6Qp2hi7xBy1h9sYNSXWtWZSjUOTwufOFQEO9qnPzr9YXDCnhFwWKpEtzDjZmCzLA5xRgsJVzQMbw5weKRLGcKBcboGvEngPtoey0bY3ECWhXGY4HEIpmV4+yOp4RnMfjM1BrT1iONx5WSpRd/AUsBwAgCUrMsQvT1o6nYdx4QVhN3CS/wD3ZnwIi5cncHFoHnLySpaToFK/qV+hgvhQkxkhyTzPxIhxsDEfhFJ90keBr8D6R5Mwn4KDqxfqST84H2WGKx0PkWgy8EvZTjMPlURwJhrsrEBUopW5A9pjVqOx0U1jziGPw7urQmKdlllEcfoRBe4car/EvsbIwhkKw6ShK1TEFOcrDy8ikqBUXcpUXD3AIZ42X+G8tQ2dKJHtKmKHTOUg/wDSYWdodmKxxkpXNKUScwICQSrMEAlKqBJZAS5B48oe4bFmWhCJZCUISEpSkBgkAZbjhVzU3q8TxulTKbOyk/bRFQPD6wqO1Zje0PIf+Me/7XXZx5D6CDjkrniad2ecdCs7WXy8n/SOhayG8Ray9lEeXxispNsx5xBMwGrEdaHyiYmtRjHQxTAbX5x4UjVor777Meoxg4sekIyTtDNJKZaep06eULkAJTTSGG0cJPKiUJROSSbTBLmDkUr3F6BwpPMalFi8aUUXKnoOryVEf1S8yT5xFJ7iJt4zu1MReL8dt+WKBXmFA+ojPYvaQVZT9IUhoHFhKqhx68oYSNoy1FIlIK1F/dJPgkVe70jPTiomx8olhVLQpw6TZxQsbiCzYlaraOz5q5KlJliQlKSVZ1ZVKbREuqgWu9KXEZVJKXAJA4Q3weNxCzlS6yQXHKxetoHVgDmKSGUCxDj42tAoCKww2ZJdQpr84knAZfaKU9VB/K5gTErWE0cJUb2NBboflBBWtn4uWWQFgrAqAahru1KQl2hjM62FqAdB9k+MK0bQCJeVCcr+1z6nhyj3ZstU2am5uS3ADn4Q9JjYGYkYV1EAZ/aLAPlFHOsKJChvqBoQGI6vAe1tmz1kEkKlj2cpJCXb3fac0q1ejRRMnZUiW7ZbvQ+V+PnBl2I8xeIzKFaAuBo5NT158hDjYeDzz01JKd9Zu5BBZ9SVMSesIlCG2w5pBoWOVXqRCojeyp5GhLcAPlBScYrUL8jGOXili6iX5mJomKvXz/WDatNiJmrL/pV9IsB5q8UK+kZjDTl6KV4EwwkTV6FXmYe006ofeUPA/Ro6KMNNXos8PulRHQbB2p2cffpHiEE8vCJiaPv5RFWIdqsOn3SLS6YSNafekeK8YX4vaDEgukWzFgNKD6lo4Th14Of1gA5SuR+cCTJwsQ51DMx+MVqVmvpbW/6RTNlK4evyhBXiEBWnqfrCqfg6G3mfr8oYTszsX8vqWgZUriPnAXRDNwY0yvwubPAEyQ2npGmWmn6frAM/DA6P4QaPZLgUb75QKH4iCp+DQs7wOYWUCx6cw9axecNlrlbRyeNg3hEXETYrYIbCRVSlLWW1Uwp0AhftOSkEAJAGW2lz6w+mKZJPI/CEOOU5HT5mDR7KDI+z9YNwE/IDlCXNyXtwFbPUxWuS/T4/pzi+RgidID6E/wC1G1HgSIqXi8+oMWYjZ2VNbmBsLs5SiAKk8/jD2lXMwb2ENdkSWoSR0EHYXs+q+YC1G48Br4Q2kbFKbqB6CF6A0vCJVckDoXhjh9jy9VK8v0gzD4QDUecHSJIF2hSDaiRstDe0eRb5EfdYMRgED3ifEU+EeZh1i1Cjz8YoLJchADZjw0tW5d+FG8Y6IicbD74R0PRC/wBoT08Hj0KTz8j8Ygtbn7aJEUd/SGSLg9OkVMh3AFvy/WLxLJ08aRBcmo+jwAPMErofERUtKPzEffSCTKBiBkCEAmUH3jESgfngsYWKpmBf4fZgAZUocfnFKpH20RxGCIsD/U0DLwyjZx/qeAlmIwgIY/Fvu8K5+yx7qj4gH4ReMEs/mbrBpwxYMIRs7OwiwCLiopfl1gSVsMqqq1qP1Z/paNSjAkln6nhwHU/rwcwYYFhoAwb7u7l9STAGROyB9j05dIvw+ACeEalOETeJJlosCOjg+kAZ5WESoMoODpBOD2ZKFkgffCH6MKn+wFfSOGATqB5D6Q9AFLwyBwfj/eCRKQbj1P2BBCsClxuAenwiZwCSPZ8ifrAFOVIZqemsWpSKMr6iPFYMPUGnMxYjZ6OJ83+MGg4yRxcR6JHFukTEjgSPAfSK1YM/mPiB8mhhYZZ6D70j2IiSfzB/5fmDHQGKMrkH5vFU6U7Mz+JbyghBe8SCBaKJRJdLDePWvrElKfQxKwj1MykGggsMK/H5xXleLc7iIrFIWghlb+0UzJo50+d2gporI1b7eDQBqlPePBIHCDFBgGiKoQCmWLRVNHugV6W58+XOC1C/L6GB5abHUs/kYCeSpIAYfqTqTxJ4xaJUWAW+9I7EFkluH0gMDjVafNoEw0kPcBI5P4M0TRMJWxt+sMxg0s5D+PThAEgilGauuo0YfdImlFOcQGHTRg3MXiRwgOp84AqnkvQ3pTR/GPEAv7R84kuSBzrrHjUhBZn/ALCPUqOsUrpFgDCkGz0uC3Fxz+9Yhna1W5xEIzXiUlXx+UMJ5uIEeRWq/n6R0I3/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1028" name="AutoShape 4" descr="data:image/jpeg;base64,/9j/4AAQSkZJRgABAQAAAQABAAD/2wCEAAkGBhQSERQUExQWFRUWGBoYFxgYFhsYGhodGBcXGhgbGBgcHCYeHhokGhwWHy8gIycpLCwsHB4xNTAqNSYsLCkBCQoKDgwOGg8PGCwcHBwpKSkpKSkpKSkpKSkpKSkpKSkpKSkpKSkpKSkpKSkpLCkpKSkpLCwpLCkpKSwpKSwsLP/AABEIAPwAyAMBIgACEQEDEQH/xAAbAAACAwEBAQAAAAAAAAAAAAAEBQIDBgABB//EAEkQAAECBAMFBQYDBgMHAgcAAAECEQADITEEEkEFIlFhcQYTgZGhMkKxwdHwI1LhFDNicpLxB0OCFRYkU6LC0jRzRFRjk7LD4v/EABkBAAMBAQEAAAAAAAAAAAAAAAABAgMEBf/EACIRAQEAAgMAAgIDAQAAAAAAAAABAhESITEDQRNRMmFxIv/aAAwDAQACEQMRAD8AadpFkYmZRSqSz7agzy0BmSLGnkYX4aSoiiUtRypZAfLUAChIpSrBqvDHtDTETB+HVKDUl/YTU1praA0zkBO7MlBLp91b5sh4gi4V6RxZb3XoY64zS5EkBs3dBDqpvl6uXIUWqU1L0J4xDDs28qSKGoRUHiNxrkR7KnAZSF94kKNESwXIZ3oBXMml6RfJxJFGxFuGS4IcEkkNcUv0iTVKw6mDLmKDOMklDNwdTEa6aQVNkLSlSWxS3yFwMrUBDKf5tS2kDzE2LTGYEFeKysXLvS/i8d3OQqyS5ZQQh1KxFdFUbgtTWq9YrQe4eUtIIMqYHKSVLxABDOPylnBNNcsXlKAoBt0EVM96PcBxpWA1TyAf/T5AzvMUWoQmx6i3OJzNoyXO/h8rn3FktmFFPq2ogMTMLB3lBLlnzmrDgXPumKs6UZVzFSlIzME9zm/IpYYhw4ysLP61zccnKpSZmVGdQCUyEk1AV7xBO6Uh/wC8Tl4spCFhWIW6zRMlhRCSqjsAcwrUkg8HgGlWG2gwdUxSmBFMLLuQQL1cFizaRauRMCUkftanzUCSCMpAOpoS5DRXImzEqSoJxyyPzKKQSUkWGYnUvyEUzcIMqXlzCSS4mYtKWZmJDB8wf+nWEehsrDLACu7xKiQsZVLAYMUVdFCxKh8KQNJkgFxh65SHXikuykFKiaCyXNuMQk4RAMsplyjMdTAzwWow96rpzGJ4aS1hhQAD/mKIYgg++fdeCBTNlICEsMO9cwM8kA5mSzTTdLE3+UWypQCpYlnCibnIvMWxpkylymxU/NuBiRTLCQxwoIucpWCHGWhB8WEVLxaN3u1ykrBLFGHG8d3IyikBLb9RZ3gG9q5JCigInYcFRSElMhTufZZSkODasejaCMgHfjMSVZkSA5SoJADMCwIUdDXlTxGIXRpoSTQNLlBnaxADaM0WDaismVM6ZQvmMzeLpAaihTXhwg2dWy8SCAnvcS5WN4SgNGqM/svXwia8GpyCcYpiUmoSL3Acu8DJxM0oKHmrrm3VrBsQ5OZRIq7dKUgmfgCMzSpqgCQFKxOUMOV0vwc6PB9J8SVgijOgS8QoE3KwPYJbK4JYvUR5+zkNlkhig5gZ4DVL6WAALsPBokvApTnShEtSHDvOdwCchJenvU1iXdSw2RMgKKVZ9+oDKfKxdsoNucGhtVKkqQcyZcoFiP3z0Yg2UKZatrFbSwlOVOHzOp3zKFxlA3n418eUXSpW8Ag4YK3mAzqLMXLgn3XDa+MeftcpISM0jO5f8MsRTKzpLWUGreCB4nKAkA4VK8wykS1EBmyiiTvZqvVmvHRJWOltlEyUlRaqUJV4MEcavXrHQy0B7W4//iiEzEBJRLGYKRR3BzK5XvrCqZt9ICf+IAonMO9lAEgM7Ct3Na1j59tPDA4mclKbTJguGotWjOPOLE7HGs2WilcyjSmoAJje/Gwxt0+kYLbhWQUzVTFO7JXmzBi5IDgp0PAtygmRMIUWSbEHfBLFJfde7P6mMhgVS5c+WEKJQlCkozJJUsZ1O2QMPRqXjT4faQCsqZas1R7LUIUSHUsaPrGdx7aymCMMnL+6kZjcqPDTdL8POLZ5yOZa8OhDJdRSon3eKSTv1DaVhWntGEhhLLmpP4eopeYWpHK7TLU4ShSaVZUsWuaINT8uUTcVSj5eIJSr8aWwZ8uHzVJIRQpANX5wTNxu8Sjvkh3CEyEpoDQXsRS1ITL7QTiLmzN36nL09yTTw4RHEdo8QoklIrUgqnECugOUQpidyPUBZBWJuJG8+WstgQSTrow0i3OUEH8eYvMwSZ35WI0s5r9iDOy8qWpCpmJTLWoqTRQOVJWM6gEqUbOlydSdAIc7Tw2GIKsiEqSCUqQAmoNKgBmPAxtPiumF+Wb0xScGUqSoYZIUC+9PepB03XDP6QOZMtKUgScOk1d1rLAZWYCYS/tPXhaNR2alSkPnOZb0zhPsuLAJAuam9HsaN9vYGSJSlChDbqmyu+oIaj3EH4evR+ebYnCZHQmWZCZhURRKlAktlZ3/AIvSIysSVFKUTJW8QA2HVqGDujwr84ExGyZylgSlzVBWYtnWybULKG6KsakuxtWudsGeDlUSp6HNNX5/voj8emn5JTHvyUjKpTuo5k4YgqCsuUOlIFGVci/hHkxdnEwlzvql5SElmD5nIdzUi8Z6bs0kN3Mxw7kyyTpRRUoijHq8RXsUsGkMzuTIlanUtYdDxETcZtXI8XPSPfSlrgqlp/8A2cr9IHVtGWD+/QeffygzPSqyzu9LNzoiThVgUSOL90BpxypZoLVhpmUpHeM7lnANwLUa9oOMHK0bN2lJZQ7yUQWO9MSqqczFpaaVJ1ixeLwlhLlqb3iJ5J57sulWhSrDKy/5rP8AmJrbVUXpwpy0MtmF1K4a6P4w5IVtM1bXlIzCVLSlFDvSMSo7rMVWHtHTlFiNtboCEHMygf8Ah73dgqaCBl0PAws/Zk7zGUEsCd02pehcu3pEJMpCiAlUt2LkI4OaDkIC3TGVtkBTJRUuzSpCdDR1TjppFP8AvOAAEpKS7uBhkuKDKQ5DUNb1ipGFctnTX+Af+MVgJA9oi9QkAtRqcB84XX6VbRn+9aspDPV8yp0txS27LUAI6BFSnF1U1UmtjwUI6DYZnaOxMQjELSUzhMO/kRh0rUAslt5Ki4uAo3aOn7CmTD/6bGGn/LSn4kx9ZVsuVPxk1ExOcKwspJSoOCDiJugDtUuTYgFxDfD7Hklt1uuamuqqax0ybcnOyPiOEwCxiZcpUpUsy0syyHdbrS5G6HceA5xokbLKqN4hDh73pDntfgMmN3EHKpEoulYSKBSDe9EvAKZTqGaWQl7mcaAvVujRjl62w7xUS9lkBmm+DIfwc15xNWAL1SuiQBmnJct0616Rb+QKQADQb6lO5OgBNyeDatHGUl3UmU2R0AkkqFW3SuvvUo5pEq3od2Y2Ph5k3LPluGcDvaUCip8tSXGUWFTdo2+I7NbPWA8hCSdQ6TS9QQWFL8Y+byccZc1O8Mq0ZkKQGSpKwWKQeYAOoIILEEQwHbIJCQS5RQgi+jdAKv0jow467c2du+huJ3QoSySMxIBIJskM7D8urQIO0JNDQjjo2jHV4AVtTMVF3CnUeFTpAW0iFDMmigzH5H5HSH/iZ/Zqce9lEF3BHEc/M+JhiNtFctSVFiGIGjjlwZ+kYCXtIpJzO1iNesMJe0fedynXrpzhTIrNH+C2sqWpK0BlIIKa0PI8iHB68o3G1sfInSM6NQkpLMQDXXWwPSPlRxbkH7P1ENtl7VOQy3s5T5v9YeNArH72hcfxhAZtSQ1Go8DJSlglSJeUqBczklizFmUN7LHYfH5VhRqAQSOT13fOka7bmElhNkq0qAdeliIi/Hu7bY/Jqdsfllm4ldO8PGnvnl0i0pSArKqTlSQ9H45XrWj+sezZKBbu0J5o4EEMfCPWYryzJYANu7dnKgl3QHIEY2Wet5d+KFrJSTnl5aAkJOpYe6avaK/2pDn8RAGg7tyB1KbRcpRCVK74ABnIkpFzT3eIeLf2sEnLMmM/splgetNXhGpRiAXUmYBlA/y6GoH5eNW5xFM9ykCYtLu5Ev2hfUhw1BTUQYqfmJ35oYCgFN3KGAe5cHxihM3NlSFzwLOUm6i4J3raWMOBTJXmIAmzXLMe7SnTiTHd4veQ+IUd0u2VQG8BqWSamvCL0IUS2bEAPWjDxqaaQN3ExqJmsWPtcMxFW5mkGiteqkrNMs13ffBX6MGPjHRUnDKAKVCYAWNST7L0oOZvwjoNHyp72kx8yViEmUpSSqSkEiYhLjvJhIZQOoEAze0eKUS2JmkMHPfBLE6OkcaeUX9syO+luZdZY9pJUaTJlQWIasKJeQjdUlrlpYNyOOmb5RWVsrLHGaXzsQpZzTCmZVIKlTVrNApkglXArLWvHkuYkKr3GUEndCnIe1rtHmYZQcwbMAwkA3BIFOQI/vFq0mq2WUhXsGUlJId2YFzQivxq0r8UTcTQB0MqgCQzDMxcnm9I0Wxdn4aakFc0TEsAcjJAzZvYUA9MpDgmrteuW2hgJ6+5KAtSnUEhae7cjKQEPQqUyiEg1ajmkQwO01JCkgZSQCE2IKdG4sfTpGmOutss+vGqx/ZPAZVmUiYFBi4nLFSSSQCTq3ui+sZHanZpfeZ5a8zXQuhIb3VNld61aCh2gIJBvYiPJO1yXbxjbqsN1nsTjlIVkUkoULhQYty4jnaOTtPgb3ENsdORNBQsAgVvY8QdD0jMYzDGUbunQ/JTaxndqmqKxhcZhpf6+HwirCT2NDQi2j1tFKZ7hngPCzGL+EGlf0bHH3TqKEm12oIvRtAy1iv39vCIEhRfi/x+sWYglwomp+UA6azB44HMDUN8Qbxq5G1TNkjMWAA49T8PWPmSto5JdKqVYcOZjRbL2p+CUg1o0VL+03E9qolv/wAc2tQ3lWOKiCs5lIFKd1lLElurfrrEdjYkKny0H3gp+LAB9DDvaGGQgkJdmFbaffl0icsOXa8Pk4zRKJqiC01VAHYMS5ADBw7GsWqxRJ/eTgOAJSKJAsFa18zA+NxRSvKZhTQKZ2oQ4dmbo7xSvHEqLLJLB2CvdSKl+VaZanwjC9dOiS5djVErNFzSW9lJUxyjR13IF+cQQ6mSUTgHuTQZiKkkEsAOMAnE1crmFqatQdGeloicSFAJzKIBU25XeYEEkM1BZmeDauNMP2RLh0TCH9rMQw41FfCIjDsjL3a1ChJKgHIBYuX4mjCF4XUbvXdFCaFqfdHpA6ppAYpIBbT8rtVq1rz6Q+RcaPnymSGlkA8JiTY63FS1WFjHQChZILA6VDBvA0FeXSOg3F8LWq7XzWXK/eF0K9gA+yviagjMOVoSGcpRJ/GoLBqsRyfNV/Aw67Y+3J/kXwNlpuGpe9BcaRnUgWawLOopBrajekPL1hhP+RwSopLd+OXeAAu+uXThzgEYpRxKgcwUVDdzFwZZKkgA0FCX4xZJQgghpWagDrUzF31obQo28hcufnVlBUc26aBQLK6F6s+vOCUZQw7TSUplsAtK1LN1kkZTm5FwWY6RlZ23ppm51l1ht4BsxTR1tQki6tetS9kYM4gqWVkBLZ3dZD2AdQDcC/gYfL7K4CX7aJk1XvFU1QHgJeQA+caY4sssmPxOOzIzosbjhAsja+h+MbjFdn8ECe7k5QeE2b81m3zhBjeyOHJ3VTUE2AUlYryUAf8AqjTTLkWTcY4vEO/oXq9PPQj7aKsZ2bmy/ZUJg4VQof6S48iYBlzFBTEEEGxFfKJVNLZcsjMH3Qb/AA+JgiVhVVZPmSNOEF7KkALdQelOXMc4aysJmNLHx8YrSbkSKwKrsk0tUfO8UzcOWqFBquKivh8Y1KtlqHEjpFU/BN0N/C0HEuTJTMJq8HYXGJlpdRtp96wViNntVPN+B4wANnpUqu6HqPyjlC0vkZdl8eqZiO8JKTTIBoAf7l9axuFrJd61HU2jG9n8KJRp7T35cEhnaCO0XbLLmShWaap3IqEOGvbOBYVa5MMqdCYTmUFqZ65WL7zUo54684pWf4ZnHj41T4xHs3spQkJWqgNBwdvo0GYjCAgG3Qt6WtHPl8d+nVh8uM6oRyfz25CwbUcReIplF7Lo9XAfrRuADfSIqSWFFUtvEPU0obu5jikcLOxf55mu1WjOTVdF7jwpL1dv5gKeB+UQUCWTre9fy137aRJKnFfEZm9HvElLegrqHOY/H+0UWrVYdPshWjnMfD3o6JJclvOoBF2etI6AbaftchzJoCWmasWCkEeDkxm1T2LHILneObz3XeNJ2yLJkkN7UwVrog28D9YzsmepxRR0HdsFPYM5pxtFZfyYYfwTlTgXAMskszIdmfM9Ki0dtLDJmjJMWhyXCghiDoyhpXxfyD21NWlOZJmpUlXtLIUzhhYAP535wZgNp55b5pg0ISsBIrRgTCP70RI2JPlb8wfhAqCVJWCnMCEKBSC4Idqhw9QHgxc98qrtQvytTxhbtrbMzD4qcJas6FMJqFstEw5AHUAWdrKSQoCj6Qsw+2Da3EV8COcaf4ws7aKftDT5xA7QKbH71jNYicQXBcfbxR/tNT3i91HFpJ21XFU11rwtSA1qSoh6nTjzaE42g+rQZgZhWscoN09TR9hcOVKHONSnAiQhJXdSQtv4X3fE0I4ZhCnYmGcgcSE+dPnGj7WTHxCwKJByJo26hISn53vSNYyJZ0wrDqf+V6C+nleJ4XBpIqHJcXIrpVoqlp0ghOPRLDqIQCGdRCQ+lSQLeMOECxOziNPulekJcXhKuLjX7uLxtjjEEFSapNQQQXu7EU5+MBbT2aFAzJbMKkci1fUOPGCwbYLGyFEbhKUmhSDY1p0uYjsPs4qZMAIYX8Ie4zDZVBTUVVr2NfEXHLpHTe1Hcq3gMzBsj1FWIBLDW9PKM9NJWvmJZMtIokJA8+HOF+NSFKDKoLu5B6sIxuP7d4iYfwwmWOmdR6qUG8AkCGnZ79qmuqaslJ1UhPowcAeURnLrpp8fGXeRspQBS5QeG6VWYDpUj6RBMnNdSbj3HsxLJYAkjnSCloUK304Hm0UrxKKglwzPuq4Fy5FW49OuM3PXTbjfFRlA6y/6U/HLSkeqAdsyGOmUeDtSPRPSG8L5RTo7iIT8aH9pX/SWpRmUPt4U3fWl1PHSQwYqDcAgEfEPxtHRyFHQrr5V8Y6DSa0vbU/hySGfOrUA1Qnibcf9MZqSdSARUMos26LsXOuvhGm7aFpMs/8A1eYvLW+8KjprQaRmZCczVql1KZ5jaOEKoqnG0Xl/JjhP+Xi0IUhaAJYCksSlRLMQQbtQgcXjNp2hNkKWkKKDY5WPQpPPjqNQY1UlZqEqtU/gJB4HQvpFO0MAmcAJhIIs0piNDvczVjTlEyqsYOYsHX76wBPWxpGlx3ZCamYCgqXJJYrCCFJBDupD25gka0tDTZ8mTh37oJzimY1Xz3j7J/laNpqMLtmsDsDFrGYSlJSfeW0tJ4NnIfweCv8AdJfvzJaf5QtfyA9Y0E3aTkklydTWKDj6uwMUjssl9lJYfNNUTo0tIHqo/CLpOClyiMpWTV3ys3Jg/nFqsc9TTpAU/EnxMBdtn2emDNLP8ST/ANSTB22372/HX75wk2eSkAagDzAr6iGWOU8xRcbxzDxAV8z5Rp9IUTLEwk2hKUqewDqcJD6OKhL+yAT4lyYeKiE6XJfvFFYU1cjuSQ5f0rC3oaI9mbNXLmlIUUnXdGVTsN5IopIcF3e7MY0+z5pHeAhiBlWm4HCuoIIZWoajuAAvHkIV3CQgpYMzqOa1LVdvHlCjYm0MsxIdwoMeevzV/UYWNuxTfFpOUp0d/lC2VskTlBJAegSTwJYeRJ8xDefW328Ahgqtve6HdV8j4QxB+wuwI7xXeJLILHdNwWIc6xqto4AS7JyhIDUYWbl+sfJ9p4/GIKmmKlpBYiWVJ5Fy5V6xLBdo1e/IzHVYmqznqqYFk+kTbqdRrjJfa2eMnlSmQl0/nLpSNKUKieQTXjrHKUwDk8B7tQ3s1elDW2sKsDtALAJRMSR+ZvjlJPpBZW2ix1PCoskPHNcrXTjjJOlxnfxKLdPN6xUZTuQpY1YMTergB9YqRLGua3Pl/DElyUAlwoG5GYsK8wecGlpdwWopdP4T00Pwj2KlAGwL197/APlo6JXLtq+2kk/s6SQWE1HO6ZgFNfleMhhJpzgB0uXUQhSSRQB1hmYAirito3Pa7FSV4VpcwrVnQWykEgO7OkNTnxF4xaMrMaBw+YsDzOp8K15xrn65Pjl4+rZimdSu9ASCX7xJNKtariPJOMCwMgmq3aNMTQBq1HjxiCe74SrUqq/OMzi5BkrKF78tYCqF3GhSfzC3H0iZPpdtjS7TxfdBc6bKmFikFJnBLBVCoI973RlUwYk60y8+bKCgqSpJlqdk+ypHFCkGobQhwQ1XeA8dgkIAKSg5rZZbN1USa8h4tCtSK840k6ZXLd2dTZ1HFR8ICmY7rACdokH5x4vGJPWKkTsSvaBizBYgqWk8xC1MwEsA5JYc40uzNgqRvTRkayAd7/Wfd6De/lvDvRbaHCzbHT79YtxWLbKfy0PR3+BMKZmKqnrRI0rw01rDDEihipUWaMM/j9/SKMUoZS9iGp6erQJs7E/5ZNUhxzH6fDpBz/f38IZFGBnjMpCqZ2SFPQWd+D6K0ppA2yMMDOQxoFqbmK+VBaGWN2UlbZWAFwNRqPo+kW7NwmQqJDOGFRdspUwcDdcAObklqCAC3cc2EDBIzMbWPRQY/GDFfCAJkxlHk3whg8wuzZU6UkKKhMU7lnBbdoznNmBfqOcHDZ+z5Msg4mR3jUSZsuh573p0jL7ewEydKyJWoIClOBZT5Vb3G4pblGNOx5yScqFKA4J+QETV4zp9ImT5IH72WdaLSdP4fswvmzpai4KTo4I4OPA8YW7BmtKQlsswEjKQoKDqoWZjfR7VgOR2cSmeqaFp7v2hLSS9qpt7LvblaMbZW0xs1Z20RUeB++RofGKzLckl35Ec3+UEIkUqE0YXUTQfTrEVByeb0Ci+mrMNYynTpuW/pUJPDr7SekdFhSf4QOanPkE/OkdBs2l7SbJCcMosN0pNXZswBdwQBUVb4xkpTCxCd4Wq5vUMHpSN52oBODmmvucBXvEtTjemteEYaQTWp00bUa+HCHWGHgoySHd1cHkJT4v8uZinGSErTlWCpOjyWap9kiqfCLcpDsNDaYOF6WMREk/mmeE0E+EM9sztLsstNZRzggHKoZSxDhjZVOLHrCKdsLEmgkr8gR5vH0TIpiB3qnAqFPV38NKwl2p2tRISpCCta3BcrGVJS4YqF7lwk6CoaLlrOyMdM7Nz0vnQJYBYlakpANmJJi3Z/Zpcw1KUoHv1ILX7se0rqABzEOk51mXMxRUuYzpTM9lINWQiwcMa+UEYnEFRLEudT6Pw8f0jTf0xs+0sHhZWHH4ad5mK1VWaVZqJHJPipUUYjEElxTThAysW1MwfXUdHap6QHitpcKwUQXKV+Kkc38q/IRoEFxGHwuNyrzH0vGu2Zj1K72awSgAS5aUvVawCoklycqATyKhBj0WXavGSiGUmik1B/TheD9m7RE0cFD2k/McU/Cxig7yH8PEQsxGFUFZkOlSauNP05RZNHmYxalcZ2R2hak5LH8yQ/mnT/T5CDxtqT+fwyqfyAeGRmBCtMwLKlDUuDysPg8B4zbOcKRLcA0JNFF9ANBxJ9ILwWGohA1ZPnT76Qg0E7a8vDSVrmBSgZgDITmO7KluXzAJFQHJ89Owf+JuATLyrw2JBa4UgjkWEwFujwSjZffSU65lTVBLXC1jKbflSByrxjH7U/wAPsQCShABvlJy+hFISp4fze0mDn0E5NatMBQR4qF+hiuYjLZjwcA+AJFR5xhZGwJhmiUtKpZYkkh6JFSGLK4X1izEzJuCmJCV50EOHsdCCl2f4vo8RZL00xtnbamea1T6PaulvGOkY0AnM5vQdaEmAdmbR75AUCA1C+jDQtwI+cEIJJCjkNLM7N4O+nBow1326eW50uVik+HAD5x0DTC4unyZr0jofGFa+l9r8Flwc0qUpTZD7ICf3iRYVat3pHzfvgmxY83bnQx9X2rgp01wVygiu7nUA2hIybytauOA1hLO7LTdBJPLvDpp7AeuvRo0uDLDLUYJWMJq8vmyeXnEu/p/lvUk1EbCd2Wnu/dIVZ9+XXoVN98ooX2anh/wE+BlEWe/KzCpeFxquUYbamKSvPKfu3SBnCmzF3rWqSaM/UF4z3+xZiVJZJFQxFqWY2LH+0fTNodjlTkgLkEV3VDIFJf3r2vunnyjPT+yeOkuJcqYtJFMo3gNHS9PDNrD1YzrKbT2nOStSJqhMIL5lAZhmqd8Ma6gv0in/AGslmJI5H6xbjezOLSrfw08ZlM8yWpLqNfaUwJNfKEmKkZVlJIJFDlLh9QDq3lFSI2Pm4hJsfV4CmT3tFSJbloIlYY/foBFEJ2TgFzZiUpDqUWANupOgFydADGtxcxKAlCH7uWCEk0zud9ZHFSm6JCYpwGD/AGaWQf3qwy/4B/yhzsVniydC4WKngbyjQcNeAEFBpgAEyRMXMloSVrDrWlNX0HtEVFhBGIw4ZJBSpKhmSpJcHmDGLnTVLArYepJJL+No1uzltgMMTp33gBMHpaKSExOEGtfX1gT9jq4S3N40U3ZyhMXKUUd4gkKTnSSGLOW93nZrtAxkVILJILHMQkg8wdYQAYLA5dIebOwpUoAUKt1J4fnWeSUvXiQIhhtm5wSnNMa+RJCAOK5ygAB0vxEMJstaJMxUkjvMrZwEkUdkodwlD0chya3pANE3ayZNmISqVNWlKQ3dBRSMoAyskEBwGcl3MZzAdtMXJoJy1pB9iYorTzoolv8ASxgvB/4gYhCss8JmpchSVoS/OwBB8fA2g7G7OwuNT3mGIlrbeTw6p1D+8nySaFL+uhGB7XSsQQFfgzdN45T/ACruOiqfxGPdt7K/aQlC15FIW7kO7jKoe0GPs15CMTj8CqUopWMpHMMeYNiPvlDfYPaFQKULLs2Un4Pw05UhZT7gl/bSYTAIkpCEml+psTRTCjcg0EopoD4H4u787Q0RhCoOld7ZkFiGerLB0iK8EWJ7wM4A3SPTP1oNPTLtv19AlA8AWpYnyJeOglWzSx3h/SrlwXePYNFyNpv+Is0lOUzNcwVhRw0KTx4eEdL7ezCziWal82GmjxoqLE9ksS7hEs9JyP8AyiQ7NYoH9xm6LQf++K5ZMunsnt8kB1iQD/7M8a0uTFkrt5KJLnDBhquYnjxFdYqHZ7E64ZfhlP8A3RXN2FPH/wALNb+Q/KFyy/Q6Gy+2sk//AC9zbFNaj1TEx2rksSRK5gYuWfGohMrZCw74ad/9pZ/7TAuI2elIJmYcgAe/LKQT7qagXLU4PByoKv8AEbtM4CZYylilIzBZBUN9bij5cqQ3Ex8zRKjW7Y2fMmzVLUCUtRRYDUnzLlhAUvY5JsWu7UjTZA9n7LUoOA5VboNej6w1kFOHGcb0wWUGZGhyPdTe/pXL+aB9p7RMtpZSyWBDKL0GXeDAO4eARtFLVIPjbwN4BroXNxtOAb0hbi8SVUJ++MQnYxJNCSTFUsFRipE7N5GD3PWNJMGSTIlG6JAJ/mmFUw/FMB7OwGfKnQ35AB1PyZ4ltbHZlLXoS/gKJ9AIMvCjLLnqRME1DBaVlQI4u487GNrtntAuXJRNlpQoLSmZvAuAoBJqCDQpR6tGOnSPkY0WAZeClA2abL8HcQKGbJ7UJxaFylnu5qksgt3gd6Nm4GjKqCzFiWzo23icJOZSnI6bwP5VNUHgQRoRSFCXlrChdJp4aeNfONTt2QnESEzU+0E5vD3h8+r8YV6J20JUrHSzNlpEucPaGitGV4sAo1BoSaGMxJmLkrzB0qSbWIIofH5cRFuy8aZMwHQ0UOIP39sIa9osMlQE1OoAVz4E89IPDN9mbZTNCZhCc6L0dgQyinhpavmIVdtdjfs+KslIWhMzdIKd7MFEMGqUk04iE+zsSZawR4jjy8beR0j7L2YwUnEScPPXLSubKBlomFyQJaiUEAnK4SoMSCRoYR6L9n7DxKZMtKpbKCU5gVocEhyCMzg2cFmtFx2ZPcDuyw/jQzV/jfU6axrMsQymFpe2VRsucG/DVrTMD8DHRqWjoBteEoP/ACy3Ij5REZfyD1aKVBQtQdDEc7X9YufHJ6z5USFJ/K3MH5iJJxYD+3/WdICK+Y11jwra5+EHCDlTD9q/jm/1xk+2O1ytSZYWtQRXeL7xBqOiX9eMNsTiwmWpVC1uth6xkAnMt7sa9dfAfKFZIW9hl9n0LSHKkKAooFyORSaHnY8xCuZs3FSgQlctQuC7N/pUkt4PGmmTG6Qp2hi7xBy1h9sYNSXWtWZSjUOTwufOFQEO9qnPzr9YXDCnhFwWKpEtzDjZmCzLA5xRgsJVzQMbw5weKRLGcKBcboGvEngPtoey0bY3ECWhXGY4HEIpmV4+yOp4RnMfjM1BrT1iONx5WSpRd/AUsBwAgCUrMsQvT1o6nYdx4QVhN3CS/wD3ZnwIi5cncHFoHnLySpaToFK/qV+hgvhQkxkhyTzPxIhxsDEfhFJ90keBr8D6R5Mwn4KDqxfqST84H2WGKx0PkWgy8EvZTjMPlURwJhrsrEBUopW5A9pjVqOx0U1jziGPw7urQmKdlllEcfoRBe4car/EvsbIwhkKw6ShK1TEFOcrDy8ikqBUXcpUXD3AIZ42X+G8tQ2dKJHtKmKHTOUg/wDSYWdodmKxxkpXNKUScwICQSrMEAlKqBJZAS5B48oe4bFmWhCJZCUISEpSkBgkAZbjhVzU3q8TxulTKbOyk/bRFQPD6wqO1Zje0PIf+Me/7XXZx5D6CDjkrniad2ecdCs7WXy8n/SOhayG8Ray9lEeXxispNsx5xBMwGrEdaHyiYmtRjHQxTAbX5x4UjVor777Meoxg4sekIyTtDNJKZaep06eULkAJTTSGG0cJPKiUJROSSbTBLmDkUr3F6BwpPMalFi8aUUXKnoOryVEf1S8yT5xFJ7iJt4zu1MReL8dt+WKBXmFA+ojPYvaQVZT9IUhoHFhKqhx68oYSNoy1FIlIK1F/dJPgkVe70jPTiomx8olhVLQpw6TZxQsbiCzYlaraOz5q5KlJliQlKSVZ1ZVKbREuqgWu9KXEZVJKXAJA4Q3weNxCzlS6yQXHKxetoHVgDmKSGUCxDj42tAoCKww2ZJdQpr84knAZfaKU9VB/K5gTErWE0cJUb2NBboflBBWtn4uWWQFgrAqAahru1KQl2hjM62FqAdB9k+MK0bQCJeVCcr+1z6nhyj3ZstU2am5uS3ADn4Q9JjYGYkYV1EAZ/aLAPlFHOsKJChvqBoQGI6vAe1tmz1kEkKlj2cpJCXb3fac0q1ejRRMnZUiW7ZbvQ+V+PnBl2I8xeIzKFaAuBo5NT158hDjYeDzz01JKd9Zu5BBZ9SVMSesIlCG2w5pBoWOVXqRCojeyp5GhLcAPlBScYrUL8jGOXili6iX5mJomKvXz/WDatNiJmrL/pV9IsB5q8UK+kZjDTl6KV4EwwkTV6FXmYe006ofeUPA/Ro6KMNNXos8PulRHQbB2p2cffpHiEE8vCJiaPv5RFWIdqsOn3SLS6YSNafekeK8YX4vaDEgukWzFgNKD6lo4Th14Of1gA5SuR+cCTJwsQ51DMx+MVqVmvpbW/6RTNlK4evyhBXiEBWnqfrCqfg6G3mfr8oYTszsX8vqWgZUriPnAXRDNwY0yvwubPAEyQ2npGmWmn6frAM/DA6P4QaPZLgUb75QKH4iCp+DQs7wOYWUCx6cw9axecNlrlbRyeNg3hEXETYrYIbCRVSlLWW1Uwp0AhftOSkEAJAGW2lz6w+mKZJPI/CEOOU5HT5mDR7KDI+z9YNwE/IDlCXNyXtwFbPUxWuS/T4/pzi+RgidID6E/wC1G1HgSIqXi8+oMWYjZ2VNbmBsLs5SiAKk8/jD2lXMwb2ENdkSWoSR0EHYXs+q+YC1G48Br4Q2kbFKbqB6CF6A0vCJVckDoXhjh9jy9VK8v0gzD4QDUecHSJIF2hSDaiRstDe0eRb5EfdYMRgED3ifEU+EeZh1i1Cjz8YoLJchADZjw0tW5d+FG8Y6IicbD74R0PRC/wBoT08Hj0KTz8j8Ygtbn7aJEUd/SGSLg9OkVMh3AFvy/WLxLJ08aRBcmo+jwAPMErofERUtKPzEffSCTKBiBkCEAmUH3jESgfngsYWKpmBf4fZgAZUocfnFKpH20RxGCIsD/U0DLwyjZx/qeAlmIwgIY/Fvu8K5+yx7qj4gH4ReMEs/mbrBpwxYMIRs7OwiwCLiopfl1gSVsMqqq1qP1Z/paNSjAkln6nhwHU/rwcwYYFhoAwb7u7l9STAGROyB9j05dIvw+ACeEalOETeJJlosCOjg+kAZ5WESoMoODpBOD2ZKFkgffCH6MKn+wFfSOGATqB5D6Q9AFLwyBwfj/eCRKQbj1P2BBCsClxuAenwiZwCSPZ8ifrAFOVIZqemsWpSKMr6iPFYMPUGnMxYjZ6OJ83+MGg4yRxcR6JHFukTEjgSPAfSK1YM/mPiB8mhhYZZ6D70j2IiSfzB/5fmDHQGKMrkH5vFU6U7Mz+JbyghBe8SCBaKJRJdLDePWvrElKfQxKwj1MykGggsMK/H5xXleLc7iIrFIWghlb+0UzJo50+d2gporI1b7eDQBqlPePBIHCDFBgGiKoQCmWLRVNHugV6W58+XOC1C/L6GB5abHUs/kYCeSpIAYfqTqTxJ4xaJUWAW+9I7EFkluH0gMDjVafNoEw0kPcBI5P4M0TRMJWxt+sMxg0s5D+PThAEgilGauuo0YfdImlFOcQGHTRg3MXiRwgOp84AqnkvQ3pTR/GPEAv7R84kuSBzrrHjUhBZn/ALCPUqOsUrpFgDCkGz0uC3Fxz+9Yhna1W5xEIzXiUlXx+UMJ5uIEeRWq/n6R0I3/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1030" name="AutoShape 6" descr="data:image/jpeg;base64,/9j/4AAQSkZJRgABAQAAAQABAAD/2wCEAAkGBhQSERQUExQWFRUWGBoYFxgYFhsYGhodGBcXGhgbGBgcHCYeHhokGhwWHy8gIycpLCwsHB4xNTAqNSYsLCkBCQoKDgwOGg8PGCwcHBwpKSkpKSkpKSkpKSkpKSkpKSkpKSkpKSkpKSkpKSkpLCkpKSkpLCwpLCkpKSwpKSwsLP/AABEIAPwAyAMBIgACEQEDEQH/xAAbAAACAwEBAQAAAAAAAAAAAAAEBQIDBgABB//EAEkQAAECBAMFBQYDBgMHAgcAAAECEQADITEEEkEFIlFhcQYTgZGhMkKxwdHwI1LhFDNicpLxB0OCFRYkU6LC0jRzRFRjk7LD4v/EABkBAAMBAQEAAAAAAAAAAAAAAAABAgMEBf/EACIRAQEAAgMAAgIDAQAAAAAAAAABAhESITEDQRNRMmFxIv/aAAwDAQACEQMRAD8AadpFkYmZRSqSz7agzy0BmSLGnkYX4aSoiiUtRypZAfLUAChIpSrBqvDHtDTETB+HVKDUl/YTU1praA0zkBO7MlBLp91b5sh4gi4V6RxZb3XoY64zS5EkBs3dBDqpvl6uXIUWqU1L0J4xDDs28qSKGoRUHiNxrkR7KnAZSF94kKNESwXIZ3oBXMml6RfJxJFGxFuGS4IcEkkNcUv0iTVKw6mDLmKDOMklDNwdTEa6aQVNkLSlSWxS3yFwMrUBDKf5tS2kDzE2LTGYEFeKysXLvS/i8d3OQqyS5ZQQh1KxFdFUbgtTWq9YrQe4eUtIIMqYHKSVLxABDOPylnBNNcsXlKAoBt0EVM96PcBxpWA1TyAf/T5AzvMUWoQmx6i3OJzNoyXO/h8rn3FktmFFPq2ogMTMLB3lBLlnzmrDgXPumKs6UZVzFSlIzME9zm/IpYYhw4ysLP61zccnKpSZmVGdQCUyEk1AV7xBO6Uh/wC8Tl4spCFhWIW6zRMlhRCSqjsAcwrUkg8HgGlWG2gwdUxSmBFMLLuQQL1cFizaRauRMCUkftanzUCSCMpAOpoS5DRXImzEqSoJxyyPzKKQSUkWGYnUvyEUzcIMqXlzCSS4mYtKWZmJDB8wf+nWEehsrDLACu7xKiQsZVLAYMUVdFCxKh8KQNJkgFxh65SHXikuykFKiaCyXNuMQk4RAMsplyjMdTAzwWow96rpzGJ4aS1hhQAD/mKIYgg++fdeCBTNlICEsMO9cwM8kA5mSzTTdLE3+UWypQCpYlnCibnIvMWxpkylymxU/NuBiRTLCQxwoIucpWCHGWhB8WEVLxaN3u1ykrBLFGHG8d3IyikBLb9RZ3gG9q5JCigInYcFRSElMhTufZZSkODasejaCMgHfjMSVZkSA5SoJADMCwIUdDXlTxGIXRpoSTQNLlBnaxADaM0WDaismVM6ZQvmMzeLpAaihTXhwg2dWy8SCAnvcS5WN4SgNGqM/svXwia8GpyCcYpiUmoSL3Acu8DJxM0oKHmrrm3VrBsQ5OZRIq7dKUgmfgCMzSpqgCQFKxOUMOV0vwc6PB9J8SVgijOgS8QoE3KwPYJbK4JYvUR5+zkNlkhig5gZ4DVL6WAALsPBokvApTnShEtSHDvOdwCchJenvU1iXdSw2RMgKKVZ9+oDKfKxdsoNucGhtVKkqQcyZcoFiP3z0Yg2UKZatrFbSwlOVOHzOp3zKFxlA3n418eUXSpW8Ag4YK3mAzqLMXLgn3XDa+MeftcpISM0jO5f8MsRTKzpLWUGreCB4nKAkA4VK8wykS1EBmyiiTvZqvVmvHRJWOltlEyUlRaqUJV4MEcavXrHQy0B7W4//iiEzEBJRLGYKRR3BzK5XvrCqZt9ICf+IAonMO9lAEgM7Ct3Na1j59tPDA4mclKbTJguGotWjOPOLE7HGs2WilcyjSmoAJje/Gwxt0+kYLbhWQUzVTFO7JXmzBi5IDgp0PAtygmRMIUWSbEHfBLFJfde7P6mMhgVS5c+WEKJQlCkozJJUsZ1O2QMPRqXjT4faQCsqZas1R7LUIUSHUsaPrGdx7aymCMMnL+6kZjcqPDTdL8POLZ5yOZa8OhDJdRSon3eKSTv1DaVhWntGEhhLLmpP4eopeYWpHK7TLU4ShSaVZUsWuaINT8uUTcVSj5eIJSr8aWwZ8uHzVJIRQpANX5wTNxu8Sjvkh3CEyEpoDQXsRS1ITL7QTiLmzN36nL09yTTw4RHEdo8QoklIrUgqnECugOUQpidyPUBZBWJuJG8+WstgQSTrow0i3OUEH8eYvMwSZ35WI0s5r9iDOy8qWpCpmJTLWoqTRQOVJWM6gEqUbOlydSdAIc7Tw2GIKsiEqSCUqQAmoNKgBmPAxtPiumF+Wb0xScGUqSoYZIUC+9PepB03XDP6QOZMtKUgScOk1d1rLAZWYCYS/tPXhaNR2alSkPnOZb0zhPsuLAJAuam9HsaN9vYGSJSlChDbqmyu+oIaj3EH4evR+ebYnCZHQmWZCZhURRKlAktlZ3/AIvSIysSVFKUTJW8QA2HVqGDujwr84ExGyZylgSlzVBWYtnWybULKG6KsakuxtWudsGeDlUSp6HNNX5/voj8emn5JTHvyUjKpTuo5k4YgqCsuUOlIFGVci/hHkxdnEwlzvql5SElmD5nIdzUi8Z6bs0kN3Mxw7kyyTpRRUoijHq8RXsUsGkMzuTIlanUtYdDxETcZtXI8XPSPfSlrgqlp/8A2cr9IHVtGWD+/QeffygzPSqyzu9LNzoiThVgUSOL90BpxypZoLVhpmUpHeM7lnANwLUa9oOMHK0bN2lJZQ7yUQWO9MSqqczFpaaVJ1ixeLwlhLlqb3iJ5J57sulWhSrDKy/5rP8AmJrbVUXpwpy0MtmF1K4a6P4w5IVtM1bXlIzCVLSlFDvSMSo7rMVWHtHTlFiNtboCEHMygf8Ah73dgqaCBl0PAws/Zk7zGUEsCd02pehcu3pEJMpCiAlUt2LkI4OaDkIC3TGVtkBTJRUuzSpCdDR1TjppFP8AvOAAEpKS7uBhkuKDKQ5DUNb1ipGFctnTX+Af+MVgJA9oi9QkAtRqcB84XX6VbRn+9aspDPV8yp0txS27LUAI6BFSnF1U1UmtjwUI6DYZnaOxMQjELSUzhMO/kRh0rUAslt5Ki4uAo3aOn7CmTD/6bGGn/LSn4kx9ZVsuVPxk1ExOcKwspJSoOCDiJugDtUuTYgFxDfD7Hklt1uuamuqqax0ybcnOyPiOEwCxiZcpUpUsy0syyHdbrS5G6HceA5xokbLKqN4hDh73pDntfgMmN3EHKpEoulYSKBSDe9EvAKZTqGaWQl7mcaAvVujRjl62w7xUS9lkBmm+DIfwc15xNWAL1SuiQBmnJct0616Rb+QKQADQb6lO5OgBNyeDatHGUl3UmU2R0AkkqFW3SuvvUo5pEq3od2Y2Ph5k3LPluGcDvaUCip8tSXGUWFTdo2+I7NbPWA8hCSdQ6TS9QQWFL8Y+byccZc1O8Mq0ZkKQGSpKwWKQeYAOoIILEEQwHbIJCQS5RQgi+jdAKv0jow467c2du+huJ3QoSySMxIBIJskM7D8urQIO0JNDQjjo2jHV4AVtTMVF3CnUeFTpAW0iFDMmigzH5H5HSH/iZ/Zqce9lEF3BHEc/M+JhiNtFctSVFiGIGjjlwZ+kYCXtIpJzO1iNesMJe0fedynXrpzhTIrNH+C2sqWpK0BlIIKa0PI8iHB68o3G1sfInSM6NQkpLMQDXXWwPSPlRxbkH7P1ENtl7VOQy3s5T5v9YeNArH72hcfxhAZtSQ1Go8DJSlglSJeUqBczklizFmUN7LHYfH5VhRqAQSOT13fOka7bmElhNkq0qAdeliIi/Hu7bY/Jqdsfllm4ldO8PGnvnl0i0pSArKqTlSQ9H45XrWj+sezZKBbu0J5o4EEMfCPWYryzJYANu7dnKgl3QHIEY2Wet5d+KFrJSTnl5aAkJOpYe6avaK/2pDn8RAGg7tyB1KbRcpRCVK74ABnIkpFzT3eIeLf2sEnLMmM/splgetNXhGpRiAXUmYBlA/y6GoH5eNW5xFM9ykCYtLu5Ev2hfUhw1BTUQYqfmJ35oYCgFN3KGAe5cHxihM3NlSFzwLOUm6i4J3raWMOBTJXmIAmzXLMe7SnTiTHd4veQ+IUd0u2VQG8BqWSamvCL0IUS2bEAPWjDxqaaQN3ExqJmsWPtcMxFW5mkGiteqkrNMs13ffBX6MGPjHRUnDKAKVCYAWNST7L0oOZvwjoNHyp72kx8yViEmUpSSqSkEiYhLjvJhIZQOoEAze0eKUS2JmkMHPfBLE6OkcaeUX9syO+luZdZY9pJUaTJlQWIasKJeQjdUlrlpYNyOOmb5RWVsrLHGaXzsQpZzTCmZVIKlTVrNApkglXArLWvHkuYkKr3GUEndCnIe1rtHmYZQcwbMAwkA3BIFOQI/vFq0mq2WUhXsGUlJId2YFzQivxq0r8UTcTQB0MqgCQzDMxcnm9I0Wxdn4aakFc0TEsAcjJAzZvYUA9MpDgmrteuW2hgJ6+5KAtSnUEhae7cjKQEPQqUyiEg1ajmkQwO01JCkgZSQCE2IKdG4sfTpGmOutss+vGqx/ZPAZVmUiYFBi4nLFSSSQCTq3ui+sZHanZpfeZ5a8zXQuhIb3VNld61aCh2gIJBvYiPJO1yXbxjbqsN1nsTjlIVkUkoULhQYty4jnaOTtPgb3ENsdORNBQsAgVvY8QdD0jMYzDGUbunQ/JTaxndqmqKxhcZhpf6+HwirCT2NDQi2j1tFKZ7hngPCzGL+EGlf0bHH3TqKEm12oIvRtAy1iv39vCIEhRfi/x+sWYglwomp+UA6azB44HMDUN8Qbxq5G1TNkjMWAA49T8PWPmSto5JdKqVYcOZjRbL2p+CUg1o0VL+03E9qolv/wAc2tQ3lWOKiCs5lIFKd1lLElurfrrEdjYkKny0H3gp+LAB9DDvaGGQgkJdmFbaffl0icsOXa8Pk4zRKJqiC01VAHYMS5ADBw7GsWqxRJ/eTgOAJSKJAsFa18zA+NxRSvKZhTQKZ2oQ4dmbo7xSvHEqLLJLB2CvdSKl+VaZanwjC9dOiS5djVErNFzSW9lJUxyjR13IF+cQQ6mSUTgHuTQZiKkkEsAOMAnE1crmFqatQdGeloicSFAJzKIBU25XeYEEkM1BZmeDauNMP2RLh0TCH9rMQw41FfCIjDsjL3a1ChJKgHIBYuX4mjCF4XUbvXdFCaFqfdHpA6ppAYpIBbT8rtVq1rz6Q+RcaPnymSGlkA8JiTY63FS1WFjHQChZILA6VDBvA0FeXSOg3F8LWq7XzWXK/eF0K9gA+yviagjMOVoSGcpRJ/GoLBqsRyfNV/Aw67Y+3J/kXwNlpuGpe9BcaRnUgWawLOopBrajekPL1hhP+RwSopLd+OXeAAu+uXThzgEYpRxKgcwUVDdzFwZZKkgA0FCX4xZJQgghpWagDrUzF31obQo28hcufnVlBUc26aBQLK6F6s+vOCUZQw7TSUplsAtK1LN1kkZTm5FwWY6RlZ23ppm51l1ht4BsxTR1tQki6tetS9kYM4gqWVkBLZ3dZD2AdQDcC/gYfL7K4CX7aJk1XvFU1QHgJeQA+caY4sssmPxOOzIzosbjhAsja+h+MbjFdn8ECe7k5QeE2b81m3zhBjeyOHJ3VTUE2AUlYryUAf8AqjTTLkWTcY4vEO/oXq9PPQj7aKsZ2bmy/ZUJg4VQof6S48iYBlzFBTEEEGxFfKJVNLZcsjMH3Qb/AA+JgiVhVVZPmSNOEF7KkALdQelOXMc4aysJmNLHx8YrSbkSKwKrsk0tUfO8UzcOWqFBquKivh8Y1KtlqHEjpFU/BN0N/C0HEuTJTMJq8HYXGJlpdRtp96wViNntVPN+B4wANnpUqu6HqPyjlC0vkZdl8eqZiO8JKTTIBoAf7l9axuFrJd61HU2jG9n8KJRp7T35cEhnaCO0XbLLmShWaap3IqEOGvbOBYVa5MMqdCYTmUFqZ65WL7zUo54684pWf4ZnHj41T4xHs3spQkJWqgNBwdvo0GYjCAgG3Qt6WtHPl8d+nVh8uM6oRyfz25CwbUcReIplF7Lo9XAfrRuADfSIqSWFFUtvEPU0obu5jikcLOxf55mu1WjOTVdF7jwpL1dv5gKeB+UQUCWTre9fy137aRJKnFfEZm9HvElLegrqHOY/H+0UWrVYdPshWjnMfD3o6JJclvOoBF2etI6AbaftchzJoCWmasWCkEeDkxm1T2LHILneObz3XeNJ2yLJkkN7UwVrog28D9YzsmepxRR0HdsFPYM5pxtFZfyYYfwTlTgXAMskszIdmfM9Ki0dtLDJmjJMWhyXCghiDoyhpXxfyD21NWlOZJmpUlXtLIUzhhYAP535wZgNp55b5pg0ISsBIrRgTCP70RI2JPlb8wfhAqCVJWCnMCEKBSC4Idqhw9QHgxc98qrtQvytTxhbtrbMzD4qcJas6FMJqFstEw5AHUAWdrKSQoCj6Qsw+2Da3EV8COcaf4ws7aKftDT5xA7QKbH71jNYicQXBcfbxR/tNT3i91HFpJ21XFU11rwtSA1qSoh6nTjzaE42g+rQZgZhWscoN09TR9hcOVKHONSnAiQhJXdSQtv4X3fE0I4ZhCnYmGcgcSE+dPnGj7WTHxCwKJByJo26hISn53vSNYyJZ0wrDqf+V6C+nleJ4XBpIqHJcXIrpVoqlp0ghOPRLDqIQCGdRCQ+lSQLeMOECxOziNPulekJcXhKuLjX7uLxtjjEEFSapNQQQXu7EU5+MBbT2aFAzJbMKkci1fUOPGCwbYLGyFEbhKUmhSDY1p0uYjsPs4qZMAIYX8Ie4zDZVBTUVVr2NfEXHLpHTe1Hcq3gMzBsj1FWIBLDW9PKM9NJWvmJZMtIokJA8+HOF+NSFKDKoLu5B6sIxuP7d4iYfwwmWOmdR6qUG8AkCGnZ79qmuqaslJ1UhPowcAeURnLrpp8fGXeRspQBS5QeG6VWYDpUj6RBMnNdSbj3HsxLJYAkjnSCloUK304Hm0UrxKKglwzPuq4Fy5FW49OuM3PXTbjfFRlA6y/6U/HLSkeqAdsyGOmUeDtSPRPSG8L5RTo7iIT8aH9pX/SWpRmUPt4U3fWl1PHSQwYqDcAgEfEPxtHRyFHQrr5V8Y6DSa0vbU/hySGfOrUA1Qnibcf9MZqSdSARUMos26LsXOuvhGm7aFpMs/8A1eYvLW+8KjprQaRmZCczVql1KZ5jaOEKoqnG0Xl/JjhP+Xi0IUhaAJYCksSlRLMQQbtQgcXjNp2hNkKWkKKDY5WPQpPPjqNQY1UlZqEqtU/gJB4HQvpFO0MAmcAJhIIs0piNDvczVjTlEyqsYOYsHX76wBPWxpGlx3ZCamYCgqXJJYrCCFJBDupD25gka0tDTZ8mTh37oJzimY1Xz3j7J/laNpqMLtmsDsDFrGYSlJSfeW0tJ4NnIfweCv8AdJfvzJaf5QtfyA9Y0E3aTkklydTWKDj6uwMUjssl9lJYfNNUTo0tIHqo/CLpOClyiMpWTV3ys3Jg/nFqsc9TTpAU/EnxMBdtn2emDNLP8ST/ANSTB22372/HX75wk2eSkAagDzAr6iGWOU8xRcbxzDxAV8z5Rp9IUTLEwk2hKUqewDqcJD6OKhL+yAT4lyYeKiE6XJfvFFYU1cjuSQ5f0rC3oaI9mbNXLmlIUUnXdGVTsN5IopIcF3e7MY0+z5pHeAhiBlWm4HCuoIIZWoajuAAvHkIV3CQgpYMzqOa1LVdvHlCjYm0MsxIdwoMeevzV/UYWNuxTfFpOUp0d/lC2VskTlBJAegSTwJYeRJ8xDefW328Ahgqtve6HdV8j4QxB+wuwI7xXeJLILHdNwWIc6xqto4AS7JyhIDUYWbl+sfJ9p4/GIKmmKlpBYiWVJ5Fy5V6xLBdo1e/IzHVYmqznqqYFk+kTbqdRrjJfa2eMnlSmQl0/nLpSNKUKieQTXjrHKUwDk8B7tQ3s1elDW2sKsDtALAJRMSR+ZvjlJPpBZW2ix1PCoskPHNcrXTjjJOlxnfxKLdPN6xUZTuQpY1YMTergB9YqRLGua3Pl/DElyUAlwoG5GYsK8wecGlpdwWopdP4T00Pwj2KlAGwL197/APlo6JXLtq+2kk/s6SQWE1HO6ZgFNfleMhhJpzgB0uXUQhSSRQB1hmYAirito3Pa7FSV4VpcwrVnQWykEgO7OkNTnxF4xaMrMaBw+YsDzOp8K15xrn65Pjl4+rZimdSu9ASCX7xJNKtariPJOMCwMgmq3aNMTQBq1HjxiCe74SrUqq/OMzi5BkrKF78tYCqF3GhSfzC3H0iZPpdtjS7TxfdBc6bKmFikFJnBLBVCoI973RlUwYk60y8+bKCgqSpJlqdk+ypHFCkGobQhwQ1XeA8dgkIAKSg5rZZbN1USa8h4tCtSK840k6ZXLd2dTZ1HFR8ICmY7rACdokH5x4vGJPWKkTsSvaBizBYgqWk8xC1MwEsA5JYc40uzNgqRvTRkayAd7/Wfd6De/lvDvRbaHCzbHT79YtxWLbKfy0PR3+BMKZmKqnrRI0rw01rDDEihipUWaMM/j9/SKMUoZS9iGp6erQJs7E/5ZNUhxzH6fDpBz/f38IZFGBnjMpCqZ2SFPQWd+D6K0ppA2yMMDOQxoFqbmK+VBaGWN2UlbZWAFwNRqPo+kW7NwmQqJDOGFRdspUwcDdcAObklqCAC3cc2EDBIzMbWPRQY/GDFfCAJkxlHk3whg8wuzZU6UkKKhMU7lnBbdoznNmBfqOcHDZ+z5Msg4mR3jUSZsuh573p0jL7ewEydKyJWoIClOBZT5Vb3G4pblGNOx5yScqFKA4J+QETV4zp9ImT5IH72WdaLSdP4fswvmzpai4KTo4I4OPA8YW7BmtKQlsswEjKQoKDqoWZjfR7VgOR2cSmeqaFp7v2hLSS9qpt7LvblaMbZW0xs1Z20RUeB++RofGKzLckl35Ec3+UEIkUqE0YXUTQfTrEVByeb0Ci+mrMNYynTpuW/pUJPDr7SekdFhSf4QOanPkE/OkdBs2l7SbJCcMosN0pNXZswBdwQBUVb4xkpTCxCd4Wq5vUMHpSN52oBODmmvucBXvEtTjemteEYaQTWp00bUa+HCHWGHgoySHd1cHkJT4v8uZinGSErTlWCpOjyWap9kiqfCLcpDsNDaYOF6WMREk/mmeE0E+EM9sztLsstNZRzggHKoZSxDhjZVOLHrCKdsLEmgkr8gR5vH0TIpiB3qnAqFPV38NKwl2p2tRISpCCta3BcrGVJS4YqF7lwk6CoaLlrOyMdM7Nz0vnQJYBYlakpANmJJi3Z/Zpcw1KUoHv1ILX7se0rqABzEOk51mXMxRUuYzpTM9lINWQiwcMa+UEYnEFRLEudT6Pw8f0jTf0xs+0sHhZWHH4ad5mK1VWaVZqJHJPipUUYjEElxTThAysW1MwfXUdHap6QHitpcKwUQXKV+Kkc38q/IRoEFxGHwuNyrzH0vGu2Zj1K72awSgAS5aUvVawCoklycqATyKhBj0WXavGSiGUmik1B/TheD9m7RE0cFD2k/McU/Cxig7yH8PEQsxGFUFZkOlSauNP05RZNHmYxalcZ2R2hak5LH8yQ/mnT/T5CDxtqT+fwyqfyAeGRmBCtMwLKlDUuDysPg8B4zbOcKRLcA0JNFF9ANBxJ9ILwWGohA1ZPnT76Qg0E7a8vDSVrmBSgZgDITmO7KluXzAJFQHJ89Owf+JuATLyrw2JBa4UgjkWEwFujwSjZffSU65lTVBLXC1jKbflSByrxjH7U/wAPsQCShABvlJy+hFISp4fze0mDn0E5NatMBQR4qF+hiuYjLZjwcA+AJFR5xhZGwJhmiUtKpZYkkh6JFSGLK4X1izEzJuCmJCV50EOHsdCCl2f4vo8RZL00xtnbamea1T6PaulvGOkY0AnM5vQdaEmAdmbR75AUCA1C+jDQtwI+cEIJJCjkNLM7N4O+nBow1326eW50uVik+HAD5x0DTC4unyZr0jofGFa+l9r8Flwc0qUpTZD7ICf3iRYVat3pHzfvgmxY83bnQx9X2rgp01wVygiu7nUA2hIybytauOA1hLO7LTdBJPLvDpp7AeuvRo0uDLDLUYJWMJq8vmyeXnEu/p/lvUk1EbCd2Wnu/dIVZ9+XXoVN98ooX2anh/wE+BlEWe/KzCpeFxquUYbamKSvPKfu3SBnCmzF3rWqSaM/UF4z3+xZiVJZJFQxFqWY2LH+0fTNodjlTkgLkEV3VDIFJf3r2vunnyjPT+yeOkuJcqYtJFMo3gNHS9PDNrD1YzrKbT2nOStSJqhMIL5lAZhmqd8Ma6gv0in/AGslmJI5H6xbjezOLSrfw08ZlM8yWpLqNfaUwJNfKEmKkZVlJIJFDlLh9QDq3lFSI2Pm4hJsfV4CmT3tFSJbloIlYY/foBFEJ2TgFzZiUpDqUWANupOgFydADGtxcxKAlCH7uWCEk0zud9ZHFSm6JCYpwGD/AGaWQf3qwy/4B/yhzsVniydC4WKngbyjQcNeAEFBpgAEyRMXMloSVrDrWlNX0HtEVFhBGIw4ZJBSpKhmSpJcHmDGLnTVLArYepJJL+No1uzltgMMTp33gBMHpaKSExOEGtfX1gT9jq4S3N40U3ZyhMXKUUd4gkKTnSSGLOW93nZrtAxkVILJILHMQkg8wdYQAYLA5dIebOwpUoAUKt1J4fnWeSUvXiQIhhtm5wSnNMa+RJCAOK5ygAB0vxEMJstaJMxUkjvMrZwEkUdkodwlD0chya3pANE3ayZNmISqVNWlKQ3dBRSMoAyskEBwGcl3MZzAdtMXJoJy1pB9iYorTzoolv8ASxgvB/4gYhCss8JmpchSVoS/OwBB8fA2g7G7OwuNT3mGIlrbeTw6p1D+8nySaFL+uhGB7XSsQQFfgzdN45T/ACruOiqfxGPdt7K/aQlC15FIW7kO7jKoe0GPs15CMTj8CqUopWMpHMMeYNiPvlDfYPaFQKULLs2Un4Pw05UhZT7gl/bSYTAIkpCEml+psTRTCjcg0EopoD4H4u787Q0RhCoOld7ZkFiGerLB0iK8EWJ7wM4A3SPTP1oNPTLtv19AlA8AWpYnyJeOglWzSx3h/SrlwXePYNFyNpv+Is0lOUzNcwVhRw0KTx4eEdL7ezCziWal82GmjxoqLE9ksS7hEs9JyP8AyiQ7NYoH9xm6LQf++K5ZMunsnt8kB1iQD/7M8a0uTFkrt5KJLnDBhquYnjxFdYqHZ7E64ZfhlP8A3RXN2FPH/wALNb+Q/KFyy/Q6Gy+2sk//AC9zbFNaj1TEx2rksSRK5gYuWfGohMrZCw74ad/9pZ/7TAuI2elIJmYcgAe/LKQT7qagXLU4PByoKv8AEbtM4CZYylilIzBZBUN9bij5cqQ3Ex8zRKjW7Y2fMmzVLUCUtRRYDUnzLlhAUvY5JsWu7UjTZA9n7LUoOA5VboNej6w1kFOHGcb0wWUGZGhyPdTe/pXL+aB9p7RMtpZSyWBDKL0GXeDAO4eARtFLVIPjbwN4BroXNxtOAb0hbi8SVUJ++MQnYxJNCSTFUsFRipE7N5GD3PWNJMGSTIlG6JAJ/mmFUw/FMB7OwGfKnQ35AB1PyZ4ltbHZlLXoS/gKJ9AIMvCjLLnqRME1DBaVlQI4u487GNrtntAuXJRNlpQoLSmZvAuAoBJqCDQpR6tGOnSPkY0WAZeClA2abL8HcQKGbJ7UJxaFylnu5qksgt3gd6Nm4GjKqCzFiWzo23icJOZSnI6bwP5VNUHgQRoRSFCXlrChdJp4aeNfONTt2QnESEzU+0E5vD3h8+r8YV6J20JUrHSzNlpEucPaGitGV4sAo1BoSaGMxJmLkrzB0qSbWIIofH5cRFuy8aZMwHQ0UOIP39sIa9osMlQE1OoAVz4E89IPDN9mbZTNCZhCc6L0dgQyinhpavmIVdtdjfs+KslIWhMzdIKd7MFEMGqUk04iE+zsSZawR4jjy8beR0j7L2YwUnEScPPXLSubKBlomFyQJaiUEAnK4SoMSCRoYR6L9n7DxKZMtKpbKCU5gVocEhyCMzg2cFmtFx2ZPcDuyw/jQzV/jfU6axrMsQymFpe2VRsucG/DVrTMD8DHRqWjoBteEoP/ACy3Ij5REZfyD1aKVBQtQdDEc7X9YufHJ6z5USFJ/K3MH5iJJxYD+3/WdICK+Y11jwra5+EHCDlTD9q/jm/1xk+2O1ytSZYWtQRXeL7xBqOiX9eMNsTiwmWpVC1uth6xkAnMt7sa9dfAfKFZIW9hl9n0LSHKkKAooFyORSaHnY8xCuZs3FSgQlctQuC7N/pUkt4PGmmTG6Qp2hi7xBy1h9sYNSXWtWZSjUOTwufOFQEO9qnPzr9YXDCnhFwWKpEtzDjZmCzLA5xRgsJVzQMbw5weKRLGcKBcboGvEngPtoey0bY3ECWhXGY4HEIpmV4+yOp4RnMfjM1BrT1iONx5WSpRd/AUsBwAgCUrMsQvT1o6nYdx4QVhN3CS/wD3ZnwIi5cncHFoHnLySpaToFK/qV+hgvhQkxkhyTzPxIhxsDEfhFJ90keBr8D6R5Mwn4KDqxfqST84H2WGKx0PkWgy8EvZTjMPlURwJhrsrEBUopW5A9pjVqOx0U1jziGPw7urQmKdlllEcfoRBe4car/EvsbIwhkKw6ShK1TEFOcrDy8ikqBUXcpUXD3AIZ42X+G8tQ2dKJHtKmKHTOUg/wDSYWdodmKxxkpXNKUScwICQSrMEAlKqBJZAS5B48oe4bFmWhCJZCUISEpSkBgkAZbjhVzU3q8TxulTKbOyk/bRFQPD6wqO1Zje0PIf+Me/7XXZx5D6CDjkrniad2ecdCs7WXy8n/SOhayG8Ray9lEeXxispNsx5xBMwGrEdaHyiYmtRjHQxTAbX5x4UjVor777Meoxg4sekIyTtDNJKZaep06eULkAJTTSGG0cJPKiUJROSSbTBLmDkUr3F6BwpPMalFi8aUUXKnoOryVEf1S8yT5xFJ7iJt4zu1MReL8dt+WKBXmFA+ojPYvaQVZT9IUhoHFhKqhx68oYSNoy1FIlIK1F/dJPgkVe70jPTiomx8olhVLQpw6TZxQsbiCzYlaraOz5q5KlJliQlKSVZ1ZVKbREuqgWu9KXEZVJKXAJA4Q3weNxCzlS6yQXHKxetoHVgDmKSGUCxDj42tAoCKww2ZJdQpr84knAZfaKU9VB/K5gTErWE0cJUb2NBboflBBWtn4uWWQFgrAqAahru1KQl2hjM62FqAdB9k+MK0bQCJeVCcr+1z6nhyj3ZstU2am5uS3ADn4Q9JjYGYkYV1EAZ/aLAPlFHOsKJChvqBoQGI6vAe1tmz1kEkKlj2cpJCXb3fac0q1ejRRMnZUiW7ZbvQ+V+PnBl2I8xeIzKFaAuBo5NT158hDjYeDzz01JKd9Zu5BBZ9SVMSesIlCG2w5pBoWOVXqRCojeyp5GhLcAPlBScYrUL8jGOXili6iX5mJomKvXz/WDatNiJmrL/pV9IsB5q8UK+kZjDTl6KV4EwwkTV6FXmYe006ofeUPA/Ro6KMNNXos8PulRHQbB2p2cffpHiEE8vCJiaPv5RFWIdqsOn3SLS6YSNafekeK8YX4vaDEgukWzFgNKD6lo4Th14Of1gA5SuR+cCTJwsQ51DMx+MVqVmvpbW/6RTNlK4evyhBXiEBWnqfrCqfg6G3mfr8oYTszsX8vqWgZUriPnAXRDNwY0yvwubPAEyQ2npGmWmn6frAM/DA6P4QaPZLgUb75QKH4iCp+DQs7wOYWUCx6cw9axecNlrlbRyeNg3hEXETYrYIbCRVSlLWW1Uwp0AhftOSkEAJAGW2lz6w+mKZJPI/CEOOU5HT5mDR7KDI+z9YNwE/IDlCXNyXtwFbPUxWuS/T4/pzi+RgidID6E/wC1G1HgSIqXi8+oMWYjZ2VNbmBsLs5SiAKk8/jD2lXMwb2ENdkSWoSR0EHYXs+q+YC1G48Br4Q2kbFKbqB6CF6A0vCJVckDoXhjh9jy9VK8v0gzD4QDUecHSJIF2hSDaiRstDe0eRb5EfdYMRgED3ifEU+EeZh1i1Cjz8YoLJchADZjw0tW5d+FG8Y6IicbD74R0PRC/wBoT08Hj0KTz8j8Ygtbn7aJEUd/SGSLg9OkVMh3AFvy/WLxLJ08aRBcmo+jwAPMErofERUtKPzEffSCTKBiBkCEAmUH3jESgfngsYWKpmBf4fZgAZUocfnFKpH20RxGCIsD/U0DLwyjZx/qeAlmIwgIY/Fvu8K5+yx7qj4gH4ReMEs/mbrBpwxYMIRs7OwiwCLiopfl1gSVsMqqq1qP1Z/paNSjAkln6nhwHU/rwcwYYFhoAwb7u7l9STAGROyB9j05dIvw+ACeEalOETeJJlosCOjg+kAZ5WESoMoODpBOD2ZKFkgffCH6MKn+wFfSOGATqB5D6Q9AFLwyBwfj/eCRKQbj1P2BBCsClxuAenwiZwCSPZ8ifrAFOVIZqemsWpSKMr6iPFYMPUGnMxYjZ6OJ83+MGg4yRxcR6JHFukTEjgSPAfSK1YM/mPiB8mhhYZZ6D70j2IiSfzB/5fmDHQGKMrkH5vFU6U7Mz+JbyghBe8SCBaKJRJdLDePWvrElKfQxKwj1MykGggsMK/H5xXleLc7iIrFIWghlb+0UzJo50+d2gporI1b7eDQBqlPePBIHCDFBgGiKoQCmWLRVNHugV6W58+XOC1C/L6GB5abHUs/kYCeSpIAYfqTqTxJ4xaJUWAW+9I7EFkluH0gMDjVafNoEw0kPcBI5P4M0TRMJWxt+sMxg0s5D+PThAEgilGauuo0YfdImlFOcQGHTRg3MXiRwgOp84AqnkvQ3pTR/GPEAv7R84kuSBzrrHjUhBZn/ALCPUqOsUrpFgDCkGz0uC3Fxz+9Yhna1W5xEIzXiUlXx+UMJ5uIEeRWq/n6R0I3/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pic>
        <p:nvPicPr>
          <p:cNvPr id="1032" name="Picture 8" descr="http://upload.wikimedia.org/wikipedia/commons/thumb/9/97/Pelton_wheel_turbine_in_Barcelona.jpg/250px-Pelton_wheel_turbine_in_Barcelona.jpg"/>
          <p:cNvPicPr>
            <a:picLocks noChangeAspect="1" noChangeArrowheads="1"/>
          </p:cNvPicPr>
          <p:nvPr/>
        </p:nvPicPr>
        <p:blipFill>
          <a:blip r:embed="rId2" cstate="print"/>
          <a:srcRect/>
          <a:stretch>
            <a:fillRect/>
          </a:stretch>
        </p:blipFill>
        <p:spPr bwMode="auto">
          <a:xfrm>
            <a:off x="395536" y="332656"/>
            <a:ext cx="3744416" cy="3000376"/>
          </a:xfrm>
          <a:prstGeom prst="rect">
            <a:avLst/>
          </a:prstGeom>
          <a:noFill/>
        </p:spPr>
      </p:pic>
      <p:pic>
        <p:nvPicPr>
          <p:cNvPr id="1034" name="Picture 10" descr="http://kotp.railnet.sk/wp-content/2008/03/image047.jpg"/>
          <p:cNvPicPr>
            <a:picLocks noChangeAspect="1" noChangeArrowheads="1"/>
          </p:cNvPicPr>
          <p:nvPr/>
        </p:nvPicPr>
        <p:blipFill>
          <a:blip r:embed="rId3" cstate="print"/>
          <a:srcRect/>
          <a:stretch>
            <a:fillRect/>
          </a:stretch>
        </p:blipFill>
        <p:spPr bwMode="auto">
          <a:xfrm>
            <a:off x="4211960" y="476672"/>
            <a:ext cx="4224469" cy="3024336"/>
          </a:xfrm>
          <a:prstGeom prst="rect">
            <a:avLst/>
          </a:prstGeom>
          <a:noFill/>
        </p:spPr>
      </p:pic>
      <p:pic>
        <p:nvPicPr>
          <p:cNvPr id="1036" name="Picture 12" descr="http://www.energie21.cz/files/image/energie21.cz/energie609/6-vodna_750x565.jpg"/>
          <p:cNvPicPr>
            <a:picLocks noChangeAspect="1" noChangeArrowheads="1"/>
          </p:cNvPicPr>
          <p:nvPr/>
        </p:nvPicPr>
        <p:blipFill>
          <a:blip r:embed="rId4" cstate="print"/>
          <a:srcRect/>
          <a:stretch>
            <a:fillRect/>
          </a:stretch>
        </p:blipFill>
        <p:spPr bwMode="auto">
          <a:xfrm>
            <a:off x="467544" y="3501008"/>
            <a:ext cx="3744416" cy="2929286"/>
          </a:xfrm>
          <a:prstGeom prst="rect">
            <a:avLst/>
          </a:prstGeom>
          <a:noFill/>
        </p:spPr>
      </p:pic>
      <p:pic>
        <p:nvPicPr>
          <p:cNvPr id="1038" name="Picture 14" descr="http://www.stroje-naradie.sk/nove/stroje_katalog/372/285591.jpg"/>
          <p:cNvPicPr>
            <a:picLocks noChangeAspect="1" noChangeArrowheads="1"/>
          </p:cNvPicPr>
          <p:nvPr/>
        </p:nvPicPr>
        <p:blipFill>
          <a:blip r:embed="rId5" cstate="print"/>
          <a:srcRect/>
          <a:stretch>
            <a:fillRect/>
          </a:stretch>
        </p:blipFill>
        <p:spPr bwMode="auto">
          <a:xfrm>
            <a:off x="4211960" y="3501008"/>
            <a:ext cx="4248472" cy="295232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1032"/>
                                        </p:tgtEl>
                                        <p:attrNameLst>
                                          <p:attrName>style.visibility</p:attrName>
                                        </p:attrNameLst>
                                      </p:cBhvr>
                                      <p:to>
                                        <p:strVal val="visible"/>
                                      </p:to>
                                    </p:set>
                                    <p:animEffect transition="in" filter="fade">
                                      <p:cBhvr>
                                        <p:cTn id="7" dur="100"/>
                                        <p:tgtEl>
                                          <p:spTgt spid="1032"/>
                                        </p:tgtEl>
                                      </p:cBhvr>
                                    </p:animEffect>
                                    <p:anim calcmode="lin" valueType="num">
                                      <p:cBhvr>
                                        <p:cTn id="8" dur="400" fill="hold"/>
                                        <p:tgtEl>
                                          <p:spTgt spid="1032"/>
                                        </p:tgtEl>
                                        <p:attrNameLst>
                                          <p:attrName>ppt_x</p:attrName>
                                        </p:attrNameLst>
                                      </p:cBhvr>
                                      <p:tavLst>
                                        <p:tav tm="0">
                                          <p:val>
                                            <p:strVal val="#ppt_x"/>
                                          </p:val>
                                        </p:tav>
                                        <p:tav tm="100000">
                                          <p:val>
                                            <p:strVal val="#ppt_x"/>
                                          </p:val>
                                        </p:tav>
                                      </p:tavLst>
                                    </p:anim>
                                    <p:anim calcmode="lin" valueType="num">
                                      <p:cBhvr>
                                        <p:cTn id="9" dur="400" fill="hold"/>
                                        <p:tgtEl>
                                          <p:spTgt spid="1032"/>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03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03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50" presetClass="entr" presetSubtype="0" decel="100000" fill="hold" nodeType="clickEffect">
                                  <p:stCondLst>
                                    <p:cond delay="0"/>
                                  </p:stCondLst>
                                  <p:childTnLst>
                                    <p:set>
                                      <p:cBhvr>
                                        <p:cTn id="15" dur="1" fill="hold">
                                          <p:stCondLst>
                                            <p:cond delay="0"/>
                                          </p:stCondLst>
                                        </p:cTn>
                                        <p:tgtEl>
                                          <p:spTgt spid="1034"/>
                                        </p:tgtEl>
                                        <p:attrNameLst>
                                          <p:attrName>style.visibility</p:attrName>
                                        </p:attrNameLst>
                                      </p:cBhvr>
                                      <p:to>
                                        <p:strVal val="visible"/>
                                      </p:to>
                                    </p:set>
                                    <p:anim calcmode="lin" valueType="num">
                                      <p:cBhvr>
                                        <p:cTn id="16" dur="1000" fill="hold"/>
                                        <p:tgtEl>
                                          <p:spTgt spid="1034"/>
                                        </p:tgtEl>
                                        <p:attrNameLst>
                                          <p:attrName>ppt_w</p:attrName>
                                        </p:attrNameLst>
                                      </p:cBhvr>
                                      <p:tavLst>
                                        <p:tav tm="0">
                                          <p:val>
                                            <p:strVal val="#ppt_w+.3"/>
                                          </p:val>
                                        </p:tav>
                                        <p:tav tm="100000">
                                          <p:val>
                                            <p:strVal val="#ppt_w"/>
                                          </p:val>
                                        </p:tav>
                                      </p:tavLst>
                                    </p:anim>
                                    <p:anim calcmode="lin" valueType="num">
                                      <p:cBhvr>
                                        <p:cTn id="17" dur="1000" fill="hold"/>
                                        <p:tgtEl>
                                          <p:spTgt spid="1034"/>
                                        </p:tgtEl>
                                        <p:attrNameLst>
                                          <p:attrName>ppt_h</p:attrName>
                                        </p:attrNameLst>
                                      </p:cBhvr>
                                      <p:tavLst>
                                        <p:tav tm="0">
                                          <p:val>
                                            <p:strVal val="#ppt_h"/>
                                          </p:val>
                                        </p:tav>
                                        <p:tav tm="100000">
                                          <p:val>
                                            <p:strVal val="#ppt_h"/>
                                          </p:val>
                                        </p:tav>
                                      </p:tavLst>
                                    </p:anim>
                                    <p:animEffect transition="in" filter="fade">
                                      <p:cBhvr>
                                        <p:cTn id="18" dur="1000"/>
                                        <p:tgtEl>
                                          <p:spTgt spid="10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otív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TotalTime>
  <Words>24</Words>
  <Application>Microsoft Office PowerPoint</Application>
  <PresentationFormat>Prezentácia na obrazovke (4:3)</PresentationFormat>
  <Paragraphs>9</Paragraphs>
  <Slides>6</Slides>
  <Notes>0</Notes>
  <HiddenSlides>0</HiddenSlides>
  <MMClips>0</MMClips>
  <ScaleCrop>false</ScaleCrop>
  <HeadingPairs>
    <vt:vector size="4" baseType="variant">
      <vt:variant>
        <vt:lpstr>Motív</vt:lpstr>
      </vt:variant>
      <vt:variant>
        <vt:i4>1</vt:i4>
      </vt:variant>
      <vt:variant>
        <vt:lpstr>Nadpisy snímok</vt:lpstr>
      </vt:variant>
      <vt:variant>
        <vt:i4>6</vt:i4>
      </vt:variant>
    </vt:vector>
  </HeadingPairs>
  <TitlesOfParts>
    <vt:vector size="7" baseType="lpstr">
      <vt:lpstr>Motív Office</vt:lpstr>
      <vt:lpstr>Snímka 1</vt:lpstr>
      <vt:lpstr>Snímka 2</vt:lpstr>
      <vt:lpstr>Snímka 3</vt:lpstr>
      <vt:lpstr>Snímka 4</vt:lpstr>
      <vt:lpstr>Snímka 5</vt:lpstr>
      <vt:lpstr>Snímka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Snímka 1</dc:title>
  <dc:creator>admin</dc:creator>
  <cp:lastModifiedBy>admin</cp:lastModifiedBy>
  <cp:revision>8</cp:revision>
  <dcterms:created xsi:type="dcterms:W3CDTF">2013-05-22T05:47:13Z</dcterms:created>
  <dcterms:modified xsi:type="dcterms:W3CDTF">2013-05-22T10:55:40Z</dcterms:modified>
</cp:coreProperties>
</file>