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9A69E-D223-4117-8D2A-8AEDF8DE2D1B}" type="datetimeFigureOut">
              <a:rPr lang="sk-SK" smtClean="0"/>
              <a:pPr/>
              <a:t>17. 6. 2013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6AFD3-FA4B-491A-8893-8853A0DF034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sk/url?sa=i&amp;rct=j&amp;q=vlek&amp;source=images&amp;cd=&amp;cad=rja&amp;docid=bQfTns5-g1nyvM&amp;tbnid=2sLSxRbWSIdXVM:&amp;ved=0CAUQjRw&amp;url=http://www.skicentrumkalnica.sk/zima/info/vleky.html&amp;ei=ZfhPUdaDMYvltQalpIHwCQ&amp;bvm=bv.44158598,d.Yms&amp;psig=AFQjCNFYfRGFwhmzh4Q1xRmfJk1a3FFEmA&amp;ust=1364281792392430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www.google.sk/url?sa=i&amp;rct=j&amp;q=vyu%C5%BEitie+kladky&amp;source=images&amp;cd=&amp;cad=rja&amp;docid=KlHIDD-pZ9O7JM&amp;tbnid=4UlsYvTj7qeWbM:&amp;ved=0CAUQjRw&amp;url=http://www.bungee.sk/index.php?page=lanovka&amp;ei=1fZPUZT_PIXZtQb_8oDwBw&amp;bvm=bv.44158598,d.Yms&amp;psig=AFQjCNFZVvQGmUwGLoO8p8jILDL5xrseaw&amp;ust=136428142312876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k-SK" sz="5400" i="1" dirty="0" smtClean="0"/>
              <a:t>Stroje, ktoré využívajú kladku</a:t>
            </a:r>
            <a:endParaRPr lang="sk-SK" sz="5400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572264" y="5929330"/>
            <a:ext cx="2357454" cy="709602"/>
          </a:xfrm>
        </p:spPr>
        <p:txBody>
          <a:bodyPr>
            <a:noAutofit/>
          </a:bodyPr>
          <a:lstStyle/>
          <a:p>
            <a:r>
              <a:rPr lang="sk-SK" sz="1600" i="1" dirty="0" smtClean="0">
                <a:solidFill>
                  <a:schemeClr val="tx1"/>
                </a:solidFill>
              </a:rPr>
              <a:t>Sofia </a:t>
            </a:r>
            <a:r>
              <a:rPr lang="sk-SK" sz="1600" i="1" dirty="0" err="1" smtClean="0">
                <a:solidFill>
                  <a:schemeClr val="tx1"/>
                </a:solidFill>
              </a:rPr>
              <a:t>Blahútová</a:t>
            </a:r>
            <a:endParaRPr lang="sk-SK" sz="1600" i="1" dirty="0" smtClean="0">
              <a:solidFill>
                <a:schemeClr val="tx1"/>
              </a:solidFill>
            </a:endParaRPr>
          </a:p>
          <a:p>
            <a:r>
              <a:rPr lang="sk-SK" sz="1600" i="1" dirty="0" smtClean="0">
                <a:solidFill>
                  <a:schemeClr val="tx1"/>
                </a:solidFill>
              </a:rPr>
              <a:t>VIII.B</a:t>
            </a:r>
          </a:p>
          <a:p>
            <a:r>
              <a:rPr lang="sk-SK" sz="1600" i="1" dirty="0" smtClean="0">
                <a:solidFill>
                  <a:schemeClr val="tx1"/>
                </a:solidFill>
              </a:rPr>
              <a:t>2012/13</a:t>
            </a:r>
            <a:endParaRPr lang="sk-SK" sz="16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400" i="1" dirty="0" smtClean="0"/>
              <a:t>M</a:t>
            </a:r>
            <a:r>
              <a:rPr lang="sk-SK" sz="5400" i="1" smtClean="0"/>
              <a:t>ladka</a:t>
            </a:r>
            <a:endParaRPr lang="sk-SK" sz="5400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k-SK" sz="2000" i="1" dirty="0" smtClean="0"/>
          </a:p>
          <a:p>
            <a:r>
              <a:rPr lang="sk-SK" sz="2000" i="1" dirty="0" smtClean="0"/>
              <a:t>Rozlišujeme pevné a voľné kladky.</a:t>
            </a:r>
          </a:p>
          <a:p>
            <a:endParaRPr lang="sk-SK" dirty="0"/>
          </a:p>
        </p:txBody>
      </p:sp>
      <p:pic>
        <p:nvPicPr>
          <p:cNvPr id="4" name="Obrázok 3" descr="Polea-simple-fi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7" y="3000372"/>
            <a:ext cx="3225201" cy="3429024"/>
          </a:xfrm>
          <a:prstGeom prst="rect">
            <a:avLst/>
          </a:prstGeom>
        </p:spPr>
      </p:pic>
      <p:pic>
        <p:nvPicPr>
          <p:cNvPr id="5" name="Obrázok 4" descr="Polea-simple-movil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2857496"/>
            <a:ext cx="2143140" cy="3740983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428596" y="328612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i="1" dirty="0"/>
              <a:t>p</a:t>
            </a:r>
            <a:r>
              <a:rPr lang="sk-SK" i="1" dirty="0" smtClean="0"/>
              <a:t>evná kladka</a:t>
            </a:r>
            <a:endParaRPr lang="sk-SK" i="1" dirty="0"/>
          </a:p>
        </p:txBody>
      </p:sp>
      <p:sp>
        <p:nvSpPr>
          <p:cNvPr id="7" name="BlokTextu 6"/>
          <p:cNvSpPr txBox="1"/>
          <p:nvPr/>
        </p:nvSpPr>
        <p:spPr>
          <a:xfrm>
            <a:off x="4357686" y="335756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i="1" dirty="0"/>
              <a:t>v</a:t>
            </a:r>
            <a:r>
              <a:rPr lang="sk-SK" i="1" dirty="0" smtClean="0"/>
              <a:t>oľná kladka</a:t>
            </a:r>
            <a:endParaRPr lang="sk-SK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400" i="1" dirty="0" smtClean="0"/>
              <a:t>Využitie kladkostroja</a:t>
            </a:r>
            <a:endParaRPr lang="sk-SK" sz="5400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1600" b="1" i="1" dirty="0" smtClean="0"/>
              <a:t>Kladkostroje</a:t>
            </a:r>
            <a:r>
              <a:rPr lang="sk-SK" sz="1600" i="1" dirty="0" smtClean="0"/>
              <a:t> sú kompaktné zariadenia, ktoré sa využívajú v mnohých priemyselných a výrobných odvetviach pre dvíhanie a manipuláciu s materiálom.</a:t>
            </a:r>
          </a:p>
          <a:p>
            <a:r>
              <a:rPr lang="sk-SK" sz="1600" i="1" dirty="0" smtClean="0"/>
              <a:t> Majú vysokú technickú a konštrukčnú </a:t>
            </a:r>
            <a:r>
              <a:rPr lang="sk-SK" sz="1600" i="1" dirty="0"/>
              <a:t>ú</a:t>
            </a:r>
            <a:r>
              <a:rPr lang="sk-SK" sz="1600" i="1" dirty="0" smtClean="0"/>
              <a:t>roveň a kvalitatívne prevedenie. </a:t>
            </a:r>
          </a:p>
          <a:p>
            <a:r>
              <a:rPr lang="sk-SK" sz="1600" i="1" dirty="0" smtClean="0"/>
              <a:t>Kladkostroje je možné použiť na rôzne aplikácie:</a:t>
            </a:r>
          </a:p>
          <a:p>
            <a:pPr>
              <a:buNone/>
            </a:pPr>
            <a:r>
              <a:rPr lang="sk-SK" sz="1600" b="1" i="1" dirty="0"/>
              <a:t> </a:t>
            </a:r>
            <a:r>
              <a:rPr lang="sk-SK" sz="1600" b="1" i="1" dirty="0" smtClean="0"/>
              <a:t>      pre mostové, portálové, otočné a iné žeriavy </a:t>
            </a:r>
          </a:p>
          <a:p>
            <a:pPr>
              <a:buNone/>
            </a:pPr>
            <a:r>
              <a:rPr lang="sk-SK" sz="1600" b="1" i="1" dirty="0" smtClean="0"/>
              <a:t>       pre samostatné žeriavové dráhy ako pojazdné zdvíhadlá </a:t>
            </a:r>
          </a:p>
          <a:p>
            <a:pPr>
              <a:buNone/>
            </a:pPr>
            <a:r>
              <a:rPr lang="sk-SK" sz="1600" b="1" i="1" dirty="0" smtClean="0"/>
              <a:t>       na rôzne iné manipulačné úkony </a:t>
            </a:r>
          </a:p>
          <a:p>
            <a:endParaRPr lang="sk-SK" dirty="0"/>
          </a:p>
        </p:txBody>
      </p:sp>
      <p:pic>
        <p:nvPicPr>
          <p:cNvPr id="4" name="Obrázok 3" descr="jednoduch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3500438"/>
            <a:ext cx="1923087" cy="3071810"/>
          </a:xfrm>
          <a:prstGeom prst="rect">
            <a:avLst/>
          </a:prstGeom>
        </p:spPr>
      </p:pic>
      <p:pic>
        <p:nvPicPr>
          <p:cNvPr id="5" name="Obrázok 4" descr="zložit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2428868"/>
            <a:ext cx="2652732" cy="4214818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2428860" y="4071942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i="1" dirty="0"/>
              <a:t>j</a:t>
            </a:r>
            <a:r>
              <a:rPr lang="sk-SK" i="1" dirty="0" smtClean="0"/>
              <a:t>ednoduchý kladkostroj</a:t>
            </a:r>
            <a:endParaRPr lang="sk-SK" i="1" dirty="0"/>
          </a:p>
        </p:txBody>
      </p:sp>
      <p:sp>
        <p:nvSpPr>
          <p:cNvPr id="7" name="BlokTextu 6"/>
          <p:cNvSpPr txBox="1"/>
          <p:nvPr/>
        </p:nvSpPr>
        <p:spPr>
          <a:xfrm>
            <a:off x="6072198" y="2786058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i="1" dirty="0"/>
              <a:t>z</a:t>
            </a:r>
            <a:r>
              <a:rPr lang="sk-SK" i="1" dirty="0" smtClean="0"/>
              <a:t>ložitý kladkostroj</a:t>
            </a:r>
            <a:endParaRPr lang="sk-SK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i="1" dirty="0" smtClean="0"/>
              <a:t>Stroje, ktoré využívajú kladku:</a:t>
            </a:r>
            <a:endParaRPr lang="sk-SK" i="1" dirty="0"/>
          </a:p>
        </p:txBody>
      </p:sp>
      <p:pic>
        <p:nvPicPr>
          <p:cNvPr id="4" name="Obrázok 3" descr="výťa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497296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 descr="450px-Nosturi_cra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77280">
            <a:off x="4300857" y="1193548"/>
            <a:ext cx="2274945" cy="3033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www.bungee.sk/media/images/adrenalinove_aktivity/vysoke_lana/lanovk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4643446"/>
            <a:ext cx="3321830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www.skicentrumkalnica.sk/zima/files/galery/0506_sezona/101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171683">
            <a:off x="6621301" y="2643599"/>
            <a:ext cx="2419332" cy="1814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kladka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775766">
            <a:off x="933114" y="4056432"/>
            <a:ext cx="1652340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pá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646174">
            <a:off x="597087" y="796636"/>
            <a:ext cx="397983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Obrázok 2" descr="kladka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411469">
            <a:off x="5544964" y="559419"/>
            <a:ext cx="3279096" cy="2285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000372"/>
            <a:ext cx="2357454" cy="3370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 descr="kladka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00639">
            <a:off x="3587160" y="2688410"/>
            <a:ext cx="314392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kladka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115479">
            <a:off x="5700076" y="4642009"/>
            <a:ext cx="2871789" cy="2024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7158" y="1071546"/>
            <a:ext cx="8229600" cy="3868742"/>
          </a:xfrm>
        </p:spPr>
        <p:txBody>
          <a:bodyPr>
            <a:normAutofit/>
          </a:bodyPr>
          <a:lstStyle/>
          <a:p>
            <a:r>
              <a:rPr lang="sk-SK" sz="6000" i="1" dirty="0" smtClean="0"/>
              <a:t>Ďakujem za pozornosť </a:t>
            </a:r>
            <a:r>
              <a:rPr lang="sk-SK" sz="6000" i="1" dirty="0" smtClean="0">
                <a:sym typeface="Wingdings" pitchFamily="2" charset="2"/>
              </a:rPr>
              <a:t></a:t>
            </a:r>
            <a:endParaRPr lang="sk-SK" sz="60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100</Words>
  <Application>Microsoft Office PowerPoint</Application>
  <PresentationFormat>Prezentácia na obrazovke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Motív Office</vt:lpstr>
      <vt:lpstr>Stroje, ktoré využívajú kladku</vt:lpstr>
      <vt:lpstr>Mladka</vt:lpstr>
      <vt:lpstr>Využitie kladkostroja</vt:lpstr>
      <vt:lpstr>Stroje, ktoré využívajú kladku:</vt:lpstr>
      <vt:lpstr>Snímka 5</vt:lpstr>
      <vt:lpstr>Ďakujem za pozornosť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Stroje, ktoré využívajú kladku</dc:title>
  <dc:creator>skola</dc:creator>
  <cp:lastModifiedBy>admin</cp:lastModifiedBy>
  <cp:revision>8</cp:revision>
  <dcterms:created xsi:type="dcterms:W3CDTF">2013-03-25T06:35:10Z</dcterms:created>
  <dcterms:modified xsi:type="dcterms:W3CDTF">2013-06-17T07:05:47Z</dcterms:modified>
</cp:coreProperties>
</file>