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92" autoAdjust="0"/>
    <p:restoredTop sz="94660"/>
  </p:normalViewPr>
  <p:slideViewPr>
    <p:cSldViewPr>
      <p:cViewPr varScale="1">
        <p:scale>
          <a:sx n="69" d="100"/>
          <a:sy n="69" d="100"/>
        </p:scale>
        <p:origin x="-87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1B0D1-5D38-486D-A247-837AE221FE97}" type="datetimeFigureOut">
              <a:rPr lang="sk-SK" smtClean="0"/>
              <a:pPr/>
              <a:t>10. 3. 2013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A519F-2273-444A-9D0C-C69442A3B6F7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k-SK" sz="6000" i="1" dirty="0" smtClean="0"/>
              <a:t>Rýchlosť rovnomerného pohybu</a:t>
            </a:r>
            <a:endParaRPr lang="sk-SK" sz="6000" i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15074" y="5715016"/>
            <a:ext cx="2771772" cy="923916"/>
          </a:xfrm>
        </p:spPr>
        <p:txBody>
          <a:bodyPr>
            <a:noAutofit/>
          </a:bodyPr>
          <a:lstStyle/>
          <a:p>
            <a:r>
              <a:rPr lang="sk-SK" sz="1800" i="1" dirty="0" smtClean="0">
                <a:solidFill>
                  <a:schemeClr val="tx1"/>
                </a:solidFill>
              </a:rPr>
              <a:t>Sofia Blahútová</a:t>
            </a:r>
          </a:p>
          <a:p>
            <a:r>
              <a:rPr lang="sk-SK" sz="1800" i="1" dirty="0" smtClean="0">
                <a:solidFill>
                  <a:schemeClr val="tx1"/>
                </a:solidFill>
              </a:rPr>
              <a:t>8.B</a:t>
            </a:r>
          </a:p>
          <a:p>
            <a:r>
              <a:rPr lang="sk-SK" sz="1800" i="1" dirty="0" smtClean="0">
                <a:solidFill>
                  <a:schemeClr val="tx1"/>
                </a:solidFill>
              </a:rPr>
              <a:t>2012/13</a:t>
            </a:r>
            <a:endParaRPr lang="sk-SK" sz="18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800" i="1" dirty="0" smtClean="0"/>
              <a:t>Rýchlosť rovnomerného pohybu</a:t>
            </a:r>
            <a:endParaRPr lang="sk-SK" sz="4800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sk-SK" i="1" dirty="0" smtClean="0"/>
          </a:p>
          <a:p>
            <a:r>
              <a:rPr lang="sk-SK" i="1" dirty="0" smtClean="0"/>
              <a:t>Rýchlosť rovnomerného pohybu je fyzikálna veličina.</a:t>
            </a:r>
          </a:p>
          <a:p>
            <a:pPr>
              <a:buNone/>
            </a:pPr>
            <a:endParaRPr lang="sk-SK" i="1" dirty="0" smtClean="0"/>
          </a:p>
          <a:p>
            <a:pPr>
              <a:buNone/>
            </a:pPr>
            <a:endParaRPr lang="sk-SK" i="1" dirty="0" smtClean="0"/>
          </a:p>
          <a:p>
            <a:r>
              <a:rPr lang="sk-SK" i="1" dirty="0" smtClean="0"/>
              <a:t>Vieme</a:t>
            </a:r>
            <a:r>
              <a:rPr lang="sk-SK" i="1" dirty="0"/>
              <a:t>, že rovnomerný pohyb je taký, pri ktorom prejde teleso za rovnaké časy rovnaké dráhy</a:t>
            </a:r>
            <a:r>
              <a:rPr lang="sk-SK" i="1" dirty="0" smtClean="0"/>
              <a:t>.</a:t>
            </a:r>
          </a:p>
          <a:p>
            <a:pPr>
              <a:buNone/>
            </a:pPr>
            <a:r>
              <a:rPr lang="sk-SK" i="1" dirty="0" smtClean="0"/>
              <a:t> </a:t>
            </a:r>
            <a:endParaRPr lang="sk-SK" i="1" dirty="0"/>
          </a:p>
          <a:p>
            <a:pPr>
              <a:buNone/>
            </a:pPr>
            <a:endParaRPr lang="sk-SK" i="1" dirty="0" smtClean="0"/>
          </a:p>
          <a:p>
            <a:r>
              <a:rPr lang="sk-SK" i="1" dirty="0"/>
              <a:t>Označujeme ju malým písmenom </a:t>
            </a:r>
            <a:r>
              <a:rPr lang="sk-SK" b="1" i="1" dirty="0"/>
              <a:t>v</a:t>
            </a:r>
            <a:r>
              <a:rPr lang="sk-SK" i="1" dirty="0"/>
              <a:t> a základnou jednotkou je </a:t>
            </a:r>
            <a:r>
              <a:rPr lang="sk-SK" b="1" i="1" dirty="0"/>
              <a:t>m/s - meter za </a:t>
            </a:r>
            <a:r>
              <a:rPr lang="sk-SK" b="1" i="1" dirty="0" smtClean="0"/>
              <a:t>sekundu</a:t>
            </a:r>
            <a:r>
              <a:rPr lang="sk-SK" i="1" dirty="0" smtClean="0"/>
              <a:t>. </a:t>
            </a:r>
          </a:p>
          <a:p>
            <a:pPr>
              <a:buNone/>
            </a:pPr>
            <a:r>
              <a:rPr lang="sk-SK" b="1" i="1" dirty="0"/>
              <a:t> </a:t>
            </a:r>
            <a:r>
              <a:rPr lang="sk-SK" b="1" i="1" dirty="0" smtClean="0"/>
              <a:t>   Teleso </a:t>
            </a:r>
            <a:r>
              <a:rPr lang="sk-SK" b="1" i="1" dirty="0"/>
              <a:t>má rýchlosť 1 m/s vtedy, ak pri rovnomernom pohybe prejde za čas 1s dráhu 1m. </a:t>
            </a:r>
          </a:p>
          <a:p>
            <a:endParaRPr lang="sk-SK" dirty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sk-SK" i="1" dirty="0" smtClean="0"/>
          </a:p>
          <a:p>
            <a:r>
              <a:rPr lang="sk-SK" i="1" dirty="0" smtClean="0"/>
              <a:t>Pri </a:t>
            </a:r>
            <a:r>
              <a:rPr lang="sk-SK" i="1" dirty="0"/>
              <a:t>niektorých telesách, najmä dopravných prostriedkoch, sa rýchlosť udáva v odvodených jednotkách a to v </a:t>
            </a:r>
            <a:r>
              <a:rPr lang="sk-SK" b="1" i="1" dirty="0"/>
              <a:t>km/h - kilometroch za hodinu</a:t>
            </a:r>
            <a:r>
              <a:rPr lang="sk-SK" i="1" dirty="0"/>
              <a:t>, v kozmonautike aj v </a:t>
            </a:r>
            <a:r>
              <a:rPr lang="sk-SK" b="1" i="1" dirty="0"/>
              <a:t>km/s</a:t>
            </a:r>
            <a:endParaRPr lang="sk-SK" i="1" dirty="0"/>
          </a:p>
          <a:p>
            <a:pPr>
              <a:buNone/>
            </a:pPr>
            <a:endParaRPr lang="sk-SK" i="1" dirty="0" smtClean="0"/>
          </a:p>
          <a:p>
            <a:pPr>
              <a:buNone/>
            </a:pPr>
            <a:endParaRPr lang="sk-SK" i="1" dirty="0"/>
          </a:p>
          <a:p>
            <a:r>
              <a:rPr lang="sk-SK" sz="2800" i="1" dirty="0"/>
              <a:t>Rýchlosť rovnomerného pohybu telesa závisí, ako to vyplýva z jednotky (</a:t>
            </a:r>
            <a:r>
              <a:rPr lang="sk-SK" sz="2800" b="1" i="1" dirty="0"/>
              <a:t>m/s</a:t>
            </a:r>
            <a:r>
              <a:rPr lang="sk-SK" sz="2800" i="1" dirty="0"/>
              <a:t>), od:</a:t>
            </a:r>
          </a:p>
          <a:p>
            <a:pPr>
              <a:buFont typeface="Wingdings" pitchFamily="2" charset="2"/>
              <a:buChar char="Ø"/>
            </a:pPr>
            <a:r>
              <a:rPr lang="sk-SK" b="1" i="1" dirty="0" smtClean="0"/>
              <a:t>1</a:t>
            </a:r>
            <a:r>
              <a:rPr lang="sk-SK" b="1" i="1" dirty="0"/>
              <a:t>. dráhy</a:t>
            </a:r>
            <a:r>
              <a:rPr lang="sk-SK" i="1" dirty="0"/>
              <a:t> – priamoúmerne - čím je dráha väčšia, tým je aj rýchlosť väčšia</a:t>
            </a:r>
          </a:p>
          <a:p>
            <a:pPr>
              <a:buFont typeface="Wingdings" pitchFamily="2" charset="2"/>
              <a:buChar char="Ø"/>
            </a:pPr>
            <a:r>
              <a:rPr lang="sk-SK" b="1" i="1" dirty="0" smtClean="0"/>
              <a:t>2</a:t>
            </a:r>
            <a:r>
              <a:rPr lang="sk-SK" b="1" i="1" dirty="0"/>
              <a:t>. času</a:t>
            </a:r>
            <a:r>
              <a:rPr lang="sk-SK" i="1" dirty="0"/>
              <a:t> – nepriamoúmerne – čím je čas väčší, tým je rýchlosť menšia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i="1" dirty="0" smtClean="0"/>
              <a:t>Rýchlosť rovnomerného pohybu vypočítame tak,</a:t>
            </a:r>
            <a:endParaRPr lang="sk-SK" i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sk-SK" i="1" dirty="0"/>
          </a:p>
          <a:p>
            <a:endParaRPr lang="sk-SK" i="1" dirty="0" smtClean="0"/>
          </a:p>
          <a:p>
            <a:pPr>
              <a:buNone/>
            </a:pPr>
            <a:endParaRPr lang="sk-SK" i="1" dirty="0" smtClean="0"/>
          </a:p>
          <a:p>
            <a:r>
              <a:rPr lang="sk-SK" sz="3600" i="1" dirty="0" smtClean="0"/>
              <a:t>že </a:t>
            </a:r>
            <a:r>
              <a:rPr lang="sk-SK" sz="3600" i="1" dirty="0"/>
              <a:t>dráhu </a:t>
            </a:r>
            <a:r>
              <a:rPr lang="sk-SK" sz="3600" b="1" i="1" dirty="0"/>
              <a:t>s</a:t>
            </a:r>
            <a:r>
              <a:rPr lang="sk-SK" sz="3600" i="1" dirty="0"/>
              <a:t>, ktorú prešlo teleso za čas </a:t>
            </a:r>
            <a:r>
              <a:rPr lang="sk-SK" sz="3600" b="1" i="1" dirty="0"/>
              <a:t>t</a:t>
            </a:r>
            <a:r>
              <a:rPr lang="sk-SK" sz="3600" i="1" dirty="0"/>
              <a:t>,</a:t>
            </a:r>
            <a:r>
              <a:rPr lang="sk-SK" sz="3600" b="1" i="1" dirty="0"/>
              <a:t> </a:t>
            </a:r>
            <a:r>
              <a:rPr lang="sk-SK" sz="3600" i="1" dirty="0"/>
              <a:t>vydelíme týmto časom </a:t>
            </a:r>
            <a:r>
              <a:rPr lang="sk-SK" sz="3600" b="1" i="1" dirty="0"/>
              <a:t>v = </a:t>
            </a:r>
            <a:r>
              <a:rPr lang="sk-SK" sz="3600" b="1" i="1" dirty="0" smtClean="0"/>
              <a:t>s/t </a:t>
            </a:r>
            <a:r>
              <a:rPr lang="sk-SK" sz="3600" i="1" dirty="0" smtClean="0"/>
              <a:t>alebo </a:t>
            </a:r>
            <a:r>
              <a:rPr lang="sk-SK" sz="3600" b="1" i="1" dirty="0" smtClean="0"/>
              <a:t>v = s:t.</a:t>
            </a:r>
            <a:r>
              <a:rPr lang="sk-SK" b="1" dirty="0"/>
              <a:t/>
            </a:r>
            <a:br>
              <a:rPr lang="sk-SK" b="1" dirty="0"/>
            </a:b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68874"/>
          </a:xfrm>
        </p:spPr>
        <p:txBody>
          <a:bodyPr>
            <a:normAutofit/>
          </a:bodyPr>
          <a:lstStyle/>
          <a:p>
            <a:r>
              <a:rPr lang="sk-SK" sz="6000" i="1" dirty="0" smtClean="0"/>
              <a:t>Ďakujem za pozornosť </a:t>
            </a:r>
            <a:r>
              <a:rPr lang="sk-SK" sz="6000" i="1" dirty="0" smtClean="0">
                <a:sym typeface="Wingdings" pitchFamily="2" charset="2"/>
              </a:rPr>
              <a:t></a:t>
            </a:r>
            <a:endParaRPr lang="sk-SK" sz="60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177</Words>
  <Application>Microsoft Office PowerPoint</Application>
  <PresentationFormat>Prezentácia na obrazovke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5</vt:i4>
      </vt:variant>
    </vt:vector>
  </HeadingPairs>
  <TitlesOfParts>
    <vt:vector size="6" baseType="lpstr">
      <vt:lpstr>Motív Office</vt:lpstr>
      <vt:lpstr>Rýchlosť rovnomerného pohybu</vt:lpstr>
      <vt:lpstr>Rýchlosť rovnomerného pohybu</vt:lpstr>
      <vt:lpstr>Snímka 3</vt:lpstr>
      <vt:lpstr>Rýchlosť rovnomerného pohybu vypočítame tak,</vt:lpstr>
      <vt:lpstr>Ďakujem za pozornosť 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Rýchlosť rovnomerného pohybu</dc:title>
  <dc:creator>skola</dc:creator>
  <cp:lastModifiedBy>win</cp:lastModifiedBy>
  <cp:revision>5</cp:revision>
  <dcterms:created xsi:type="dcterms:W3CDTF">2013-03-04T06:41:27Z</dcterms:created>
  <dcterms:modified xsi:type="dcterms:W3CDTF">2013-03-10T21:21:13Z</dcterms:modified>
</cp:coreProperties>
</file>