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912CE93-DA0B-4A8A-B10C-B0F8BE7E4F60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96CB14F-8D32-448F-857D-C46CE1B01B4D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Rýchlosť dopravných prostriedkov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Najrýchlejšie auto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/>
              <a:t>V roku 2010 </a:t>
            </a:r>
            <a:r>
              <a:rPr lang="sk-SK" dirty="0" err="1"/>
              <a:t>Bugatti</a:t>
            </a:r>
            <a:r>
              <a:rPr lang="sk-SK" dirty="0"/>
              <a:t> </a:t>
            </a:r>
            <a:r>
              <a:rPr lang="sk-SK" dirty="0" err="1"/>
              <a:t>Veyron</a:t>
            </a:r>
            <a:r>
              <a:rPr lang="sk-SK" dirty="0"/>
              <a:t> </a:t>
            </a:r>
            <a:r>
              <a:rPr lang="sk-SK" dirty="0" smtClean="0"/>
              <a:t> </a:t>
            </a:r>
            <a:r>
              <a:rPr lang="sk-SK" dirty="0"/>
              <a:t>vyskočilo na priečku najrýchlejšieho auta na svete s rekordnou rýchlosťou vyše 437 km/h. </a:t>
            </a:r>
          </a:p>
        </p:txBody>
      </p:sp>
      <p:pic>
        <p:nvPicPr>
          <p:cNvPr id="1026" name="Picture 2" descr="http://upload.wikimedia.org/wikipedia/commons/thumb/6/6b/Bugatti_veyron_in_Tokyo.jpg/300px-Bugatti_veyron_in_Toky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1" y="3356992"/>
            <a:ext cx="4344483" cy="3258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Najrýchlejšia motorka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4400" dirty="0"/>
              <a:t>Honda CBR1000XX je so </a:t>
            </a:r>
            <a:r>
              <a:rPr lang="sk-SK" sz="4400" dirty="0" smtClean="0"/>
              <a:t>429 km/h </a:t>
            </a:r>
            <a:r>
              <a:rPr lang="sk-SK" sz="4400" dirty="0"/>
              <a:t>najrýchlejšia motorka </a:t>
            </a:r>
            <a:r>
              <a:rPr lang="sk-SK" sz="4400" dirty="0" smtClean="0"/>
              <a:t>sveta.</a:t>
            </a:r>
            <a:endParaRPr lang="sk-SK" sz="4400" dirty="0"/>
          </a:p>
          <a:p>
            <a:endParaRPr lang="sk-SK" sz="4400" dirty="0"/>
          </a:p>
        </p:txBody>
      </p:sp>
      <p:pic>
        <p:nvPicPr>
          <p:cNvPr id="17410" name="Picture 2" descr="https://encrypted-tbn0.gstatic.com/images?q=tbn:ANd9GcQNe2By45xlPELnYHo_5zxbERbble58S6EzIebodtbZRK-oNIJ99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789040"/>
            <a:ext cx="4553711" cy="2838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Najrýchlejšie lietadlo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Lietadlo </a:t>
            </a:r>
            <a:r>
              <a:rPr lang="sk-SK" dirty="0" err="1" smtClean="0"/>
              <a:t>Falcon</a:t>
            </a:r>
            <a:r>
              <a:rPr lang="sk-SK" smtClean="0"/>
              <a:t> </a:t>
            </a:r>
            <a:r>
              <a:rPr lang="sk-SK" smtClean="0"/>
              <a:t>HTV-2 </a:t>
            </a:r>
            <a:r>
              <a:rPr lang="sk-SK" dirty="0" smtClean="0"/>
              <a:t>absolvovalo skúšobný let vlani v apríli. Letelo asi deväť minút, z toho zhruba minútu a pol rýchlosťou </a:t>
            </a:r>
            <a:r>
              <a:rPr lang="sk-SK" dirty="0" smtClean="0"/>
              <a:t>26 </a:t>
            </a:r>
            <a:r>
              <a:rPr lang="sk-SK" dirty="0" smtClean="0"/>
              <a:t>700 </a:t>
            </a:r>
            <a:r>
              <a:rPr lang="sk-SK" dirty="0" smtClean="0"/>
              <a:t>km/h.</a:t>
            </a:r>
            <a:endParaRPr lang="sk-SK" dirty="0" smtClean="0"/>
          </a:p>
          <a:p>
            <a:pPr>
              <a:buNone/>
            </a:pP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pic>
        <p:nvPicPr>
          <p:cNvPr id="6146" name="Picture 2" descr="http://tmp.aktualne.centrum.sk/soumar/img/1106/15/11061537-bezpilotne-lietadlo-falcon-htv-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717032"/>
            <a:ext cx="3816424" cy="2848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Najrýchlejší vlak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/>
              <a:t>Najrýchlejší vlak sveta predstavili tesne pred rokom v Číne. Moderný rýchlovlak má označenie </a:t>
            </a:r>
            <a:r>
              <a:rPr lang="sk-SK" dirty="0" smtClean="0"/>
              <a:t>CRH380A, dosiahol </a:t>
            </a:r>
            <a:r>
              <a:rPr lang="sk-SK" dirty="0"/>
              <a:t>neuveriteľnú rýchlosť 416 kilometrov za </a:t>
            </a:r>
            <a:r>
              <a:rPr lang="sk-SK" dirty="0" smtClean="0"/>
              <a:t>hodinu. </a:t>
            </a:r>
            <a:endParaRPr lang="sk-SK" dirty="0"/>
          </a:p>
        </p:txBody>
      </p:sp>
      <p:pic>
        <p:nvPicPr>
          <p:cNvPr id="7170" name="Picture 2" descr="CRH380A Wikipedia  Alancr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717032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1143000"/>
          </a:xfrm>
        </p:spPr>
        <p:txBody>
          <a:bodyPr/>
          <a:lstStyle/>
          <a:p>
            <a:r>
              <a:rPr lang="sk-SK" dirty="0" smtClean="0"/>
              <a:t>Ďakujem za pozornosť </a:t>
            </a:r>
            <a:r>
              <a:rPr lang="sk-SK" dirty="0" smtClean="0">
                <a:sym typeface="Wingdings" pitchFamily="2" charset="2"/>
              </a:rPr>
              <a:t></a:t>
            </a:r>
            <a:r>
              <a:rPr lang="sk-SK" dirty="0" smtClean="0"/>
              <a:t> </a:t>
            </a:r>
            <a:endParaRPr lang="sk-SK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áda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rkád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ád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</TotalTime>
  <Words>84</Words>
  <Application>Microsoft Office PowerPoint</Application>
  <PresentationFormat>Prezentácia na obrazovke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Arkáda</vt:lpstr>
      <vt:lpstr>Rýchlosť dopravných prostriedkov</vt:lpstr>
      <vt:lpstr>Najrýchlejšie auto</vt:lpstr>
      <vt:lpstr>Najrýchlejšia motorka</vt:lpstr>
      <vt:lpstr>Najrýchlejšie lietadlo</vt:lpstr>
      <vt:lpstr>Najrýchlejší vlak </vt:lpstr>
      <vt:lpstr>Ďakujem za pozornosť 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Rýchlosť</dc:title>
  <dc:creator>admin</dc:creator>
  <cp:lastModifiedBy>admin</cp:lastModifiedBy>
  <cp:revision>3</cp:revision>
  <dcterms:created xsi:type="dcterms:W3CDTF">2013-03-06T06:43:50Z</dcterms:created>
  <dcterms:modified xsi:type="dcterms:W3CDTF">2013-03-06T07:13:43Z</dcterms:modified>
</cp:coreProperties>
</file>