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1258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91B923-81A8-4DA6-892C-68472BD4461F}" type="datetimeFigureOut">
              <a:rPr lang="sk-SK" smtClean="0"/>
              <a:pPr/>
              <a:t>10. 12. 2013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273E8-B96B-48F3-B4D1-1C8CE2ABFC9B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k-SK" dirty="0" smtClean="0"/>
              <a:t>Historický vývoj územia Slovenska</a:t>
            </a:r>
            <a:endParaRPr lang="sk-SK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Československo: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5</a:t>
            </a:r>
            <a:r>
              <a:rPr lang="sk-SK" dirty="0" smtClean="0"/>
              <a:t>. 4. </a:t>
            </a:r>
            <a:r>
              <a:rPr lang="sk-SK" dirty="0" smtClean="0"/>
              <a:t>1945 </a:t>
            </a:r>
            <a:r>
              <a:rPr lang="sk-SK" dirty="0" smtClean="0"/>
              <a:t>sa obnovila Československá republika ako spoločný štát dvoch rovnoprávnych národov. </a:t>
            </a:r>
            <a:endParaRPr lang="sk-SK" dirty="0"/>
          </a:p>
        </p:txBody>
      </p:sp>
      <p:pic>
        <p:nvPicPr>
          <p:cNvPr id="20484" name="Picture 4" descr="http://komsomol.cz/archiv/foto/cssr_mapa_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3068960"/>
            <a:ext cx="6756253" cy="3439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Slovensko: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4525963"/>
          </a:xfrm>
        </p:spPr>
        <p:txBody>
          <a:bodyPr/>
          <a:lstStyle/>
          <a:p>
            <a:r>
              <a:rPr lang="sk-SK" dirty="0" smtClean="0"/>
              <a:t>1. januára 1993 vznikla Slovenská republika, jeden z nástupníckych štátov </a:t>
            </a:r>
            <a:r>
              <a:rPr lang="sk-SK" dirty="0" err="1" smtClean="0"/>
              <a:t>Česko-Slovenska</a:t>
            </a:r>
            <a:r>
              <a:rPr lang="sk-SK" dirty="0" smtClean="0"/>
              <a:t>. Prvým prezidentom Slovenskej republiky sa </a:t>
            </a:r>
            <a:r>
              <a:rPr lang="sk-SK" dirty="0" smtClean="0"/>
              <a:t>stal Michal </a:t>
            </a:r>
            <a:r>
              <a:rPr lang="sk-SK" dirty="0" smtClean="0"/>
              <a:t>Kováč </a:t>
            </a:r>
            <a:r>
              <a:rPr lang="sk-SK" dirty="0" smtClean="0"/>
              <a:t>.</a:t>
            </a:r>
            <a:endParaRPr lang="sk-SK" dirty="0"/>
          </a:p>
        </p:txBody>
      </p:sp>
      <p:pic>
        <p:nvPicPr>
          <p:cNvPr id="24578" name="Picture 2" descr="http://www.adamovskekochanovce.sk/library/images/mapa_slovens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356992"/>
            <a:ext cx="7324201" cy="37170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Ďakujem za </a:t>
            </a:r>
            <a:r>
              <a:rPr lang="sk-SK" smtClean="0"/>
              <a:t>pozornosť 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sk-SK" b="1" dirty="0" smtClean="0"/>
              <a:t>Samova ríša: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988840"/>
            <a:ext cx="8686800" cy="4525963"/>
          </a:xfrm>
        </p:spPr>
        <p:txBody>
          <a:bodyPr>
            <a:normAutofit/>
          </a:bodyPr>
          <a:lstStyle/>
          <a:p>
            <a:r>
              <a:rPr lang="sk-SK" dirty="0" smtClean="0"/>
              <a:t> </a:t>
            </a:r>
            <a:r>
              <a:rPr lang="sk-SK" sz="4000" dirty="0"/>
              <a:t>Historicky prvý štátny útvar, ktorý sa rozprestieral na území dnešného </a:t>
            </a:r>
            <a:r>
              <a:rPr lang="sk-SK" sz="4000" dirty="0" smtClean="0"/>
              <a:t>Slovenska.</a:t>
            </a:r>
            <a:r>
              <a:rPr lang="sk-SK" sz="4000" dirty="0"/>
              <a:t> </a:t>
            </a:r>
            <a:r>
              <a:rPr lang="sk-SK" sz="4000" dirty="0" smtClean="0"/>
              <a:t>Existovala  </a:t>
            </a:r>
            <a:r>
              <a:rPr lang="sk-SK" sz="4000" dirty="0"/>
              <a:t>v rokoch 623 </a:t>
            </a:r>
            <a:r>
              <a:rPr lang="sk-SK" sz="4000" dirty="0" smtClean="0"/>
              <a:t>- </a:t>
            </a:r>
            <a:r>
              <a:rPr lang="sk-SK" sz="4000" dirty="0"/>
              <a:t>658. Po Samovej smrti sa ríša rozpadla</a:t>
            </a:r>
            <a:r>
              <a:rPr lang="sk-SK" sz="4000" dirty="0" smtClean="0"/>
              <a:t>.</a:t>
            </a:r>
            <a:endParaRPr lang="sk-SK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1026" name="Picture 2" descr="http://2.bp.blogspot.com/-jCMZ7zp5Emg/TWktOVYRMqI/AAAAAAAAALY/345XdTAnQNU/s1600/samov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5267"/>
            <a:ext cx="9144000" cy="68732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Veľká Morava: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539552" y="1916832"/>
            <a:ext cx="8229600" cy="4525963"/>
          </a:xfrm>
        </p:spPr>
        <p:txBody>
          <a:bodyPr>
            <a:normAutofit/>
          </a:bodyPr>
          <a:lstStyle/>
          <a:p>
            <a:r>
              <a:rPr lang="sk-SK" dirty="0" smtClean="0"/>
              <a:t>Vznikla v</a:t>
            </a:r>
            <a:r>
              <a:rPr lang="sk-SK" dirty="0"/>
              <a:t> roku 833 spojením dvoch kniežatstiev – nitrianskeho a </a:t>
            </a:r>
            <a:r>
              <a:rPr lang="sk-SK" dirty="0" smtClean="0"/>
              <a:t>moravského. Zanikla po smrti Svätopluka II , v roku 1906.</a:t>
            </a:r>
            <a:endParaRPr lang="sk-SK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obsah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 dirty="0"/>
          </a:p>
        </p:txBody>
      </p:sp>
      <p:pic>
        <p:nvPicPr>
          <p:cNvPr id="7170" name="Picture 2" descr="http://www.slovane.cz/pic/vm/mapka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0"/>
            <a:ext cx="74168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r>
              <a:rPr lang="sk-SK" b="1" dirty="0" smtClean="0"/>
              <a:t>Uhorsko</a:t>
            </a:r>
            <a:r>
              <a:rPr lang="sk-SK" dirty="0" smtClean="0"/>
              <a:t>:</a:t>
            </a:r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4525963"/>
          </a:xfrm>
        </p:spPr>
        <p:txBody>
          <a:bodyPr/>
          <a:lstStyle/>
          <a:p>
            <a:r>
              <a:rPr lang="sk-SK" dirty="0" smtClean="0"/>
              <a:t>Uhorsko </a:t>
            </a:r>
            <a:r>
              <a:rPr lang="sk-SK" dirty="0" smtClean="0"/>
              <a:t>bol </a:t>
            </a:r>
            <a:r>
              <a:rPr lang="sk-SK" dirty="0" err="1" smtClean="0"/>
              <a:t>multietnický</a:t>
            </a:r>
            <a:r>
              <a:rPr lang="sk-SK" dirty="0" smtClean="0"/>
              <a:t> </a:t>
            </a:r>
            <a:r>
              <a:rPr lang="sk-SK" baseline="30000" dirty="0" smtClean="0"/>
              <a:t>,</a:t>
            </a:r>
            <a:r>
              <a:rPr lang="sk-SK" dirty="0" smtClean="0"/>
              <a:t>štátny</a:t>
            </a:r>
            <a:r>
              <a:rPr lang="sk-SK" dirty="0" smtClean="0"/>
              <a:t> útvar v </a:t>
            </a:r>
            <a:r>
              <a:rPr lang="sk-SK" dirty="0" smtClean="0"/>
              <a:t>Karpatskej </a:t>
            </a:r>
            <a:r>
              <a:rPr lang="sk-SK" dirty="0" smtClean="0"/>
              <a:t>kotline od 10. storočia do roku 1918</a:t>
            </a:r>
            <a:r>
              <a:rPr lang="sk-SK" dirty="0" smtClean="0"/>
              <a:t>. Zaberal celé územie Slovenska.</a:t>
            </a:r>
            <a:endParaRPr lang="sk-SK" dirty="0"/>
          </a:p>
        </p:txBody>
      </p:sp>
      <p:pic>
        <p:nvPicPr>
          <p:cNvPr id="2050" name="Picture 2" descr="http://pospolitost.files.wordpress.com/2009/10/mapauhorsk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43100" y="2095500"/>
            <a:ext cx="7200900" cy="4762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/>
              <a:t> Prvé Československo: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Vzniklo 28. 10.</a:t>
            </a:r>
            <a:r>
              <a:rPr lang="sk-SK" dirty="0" smtClean="0"/>
              <a:t> 1918 </a:t>
            </a:r>
            <a:r>
              <a:rPr lang="sk-SK" dirty="0" smtClean="0"/>
              <a:t>a trvalo až do </a:t>
            </a:r>
            <a:r>
              <a:rPr lang="sk-SK" dirty="0" smtClean="0"/>
              <a:t>vyhlásenia autonómie </a:t>
            </a:r>
            <a:r>
              <a:rPr lang="sk-SK" dirty="0" smtClean="0"/>
              <a:t>Slovenska  </a:t>
            </a:r>
            <a:r>
              <a:rPr lang="sk-SK" dirty="0" smtClean="0"/>
              <a:t>6. októbra 1938. </a:t>
            </a:r>
            <a:endParaRPr lang="sk-SK" dirty="0"/>
          </a:p>
        </p:txBody>
      </p:sp>
      <p:pic>
        <p:nvPicPr>
          <p:cNvPr id="1028" name="Picture 4" descr="Súbor:Mapa Československa 1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564904"/>
            <a:ext cx="8551640" cy="39658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 </a:t>
            </a:r>
            <a:r>
              <a:rPr lang="sk-SK" b="1" dirty="0" smtClean="0"/>
              <a:t>Prvá slovenská </a:t>
            </a:r>
            <a:r>
              <a:rPr lang="sk-SK" b="1" dirty="0" smtClean="0"/>
              <a:t>republika: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 smtClean="0"/>
              <a:t> Prvá </a:t>
            </a:r>
            <a:r>
              <a:rPr lang="sk-SK" dirty="0" smtClean="0"/>
              <a:t>slovenská </a:t>
            </a:r>
            <a:r>
              <a:rPr lang="sk-SK" dirty="0" smtClean="0"/>
              <a:t>republika </a:t>
            </a:r>
            <a:r>
              <a:rPr lang="sk-SK" dirty="0" smtClean="0"/>
              <a:t>bol štátny útvar v časti </a:t>
            </a:r>
            <a:r>
              <a:rPr lang="sk-SK" dirty="0" smtClean="0"/>
              <a:t>územia dnešného</a:t>
            </a:r>
            <a:r>
              <a:rPr lang="sk-SK" dirty="0" smtClean="0"/>
              <a:t> </a:t>
            </a:r>
            <a:r>
              <a:rPr lang="sk-SK" dirty="0" smtClean="0"/>
              <a:t>Slovenska</a:t>
            </a:r>
            <a:r>
              <a:rPr lang="sk-SK" dirty="0" smtClean="0"/>
              <a:t> </a:t>
            </a:r>
            <a:r>
              <a:rPr lang="sk-SK" dirty="0" smtClean="0"/>
              <a:t>v</a:t>
            </a:r>
            <a:r>
              <a:rPr lang="sk-SK" dirty="0" smtClean="0"/>
              <a:t> rokoch 1939 – 1945, hlavne počas druhej svetovej </a:t>
            </a:r>
            <a:r>
              <a:rPr lang="sk-SK" dirty="0" smtClean="0"/>
              <a:t>vojny  </a:t>
            </a:r>
            <a:r>
              <a:rPr lang="sk-SK" dirty="0" smtClean="0"/>
              <a:t>Bol to prvý samostatný </a:t>
            </a:r>
            <a:r>
              <a:rPr lang="sk-SK" dirty="0" smtClean="0"/>
              <a:t>štát Slovákov</a:t>
            </a:r>
            <a:r>
              <a:rPr lang="sk-SK" dirty="0" smtClean="0"/>
              <a:t> v moderných dejinách</a:t>
            </a:r>
            <a:r>
              <a:rPr lang="sk-SK" dirty="0" smtClean="0"/>
              <a:t>.</a:t>
            </a:r>
            <a:endParaRPr lang="sk-SK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21508" name="Picture 4" descr="http://upload.wikimedia.org/wikipedia/commons/thumb/a/a4/Slowakei.1943.jpg/290px-Slowakei.19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92696"/>
            <a:ext cx="8330869" cy="51708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56</Words>
  <Application>Microsoft Office PowerPoint</Application>
  <PresentationFormat>Prezentácia na obrazovke (4:3)</PresentationFormat>
  <Paragraphs>16</Paragraphs>
  <Slides>12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12</vt:i4>
      </vt:variant>
    </vt:vector>
  </HeadingPairs>
  <TitlesOfParts>
    <vt:vector size="13" baseType="lpstr">
      <vt:lpstr>Motív Office</vt:lpstr>
      <vt:lpstr>Historický vývoj územia Slovenska</vt:lpstr>
      <vt:lpstr>Samova ríša:</vt:lpstr>
      <vt:lpstr>Snímka 3</vt:lpstr>
      <vt:lpstr>Veľká Morava:</vt:lpstr>
      <vt:lpstr>Snímka 5</vt:lpstr>
      <vt:lpstr>Uhorsko:</vt:lpstr>
      <vt:lpstr> Prvé Československo:</vt:lpstr>
      <vt:lpstr> Prvá slovenská republika:</vt:lpstr>
      <vt:lpstr>Snímka 9</vt:lpstr>
      <vt:lpstr>Československo:</vt:lpstr>
      <vt:lpstr>Slovensko:</vt:lpstr>
      <vt:lpstr>Ďakujem za pozornosť 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Historický vývoj územia Slovenska</dc:title>
  <dc:creator>admin</dc:creator>
  <cp:lastModifiedBy>admin</cp:lastModifiedBy>
  <cp:revision>8</cp:revision>
  <dcterms:created xsi:type="dcterms:W3CDTF">2013-12-03T07:03:34Z</dcterms:created>
  <dcterms:modified xsi:type="dcterms:W3CDTF">2013-12-10T07:30:21Z</dcterms:modified>
</cp:coreProperties>
</file>